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5"/>
  </p:notesMasterIdLst>
  <p:sldIdLst>
    <p:sldId id="258" r:id="rId2"/>
    <p:sldId id="259" r:id="rId3"/>
    <p:sldId id="385" r:id="rId4"/>
    <p:sldId id="386" r:id="rId5"/>
    <p:sldId id="404" r:id="rId6"/>
    <p:sldId id="407" r:id="rId7"/>
    <p:sldId id="257" r:id="rId8"/>
    <p:sldId id="388" r:id="rId9"/>
    <p:sldId id="383" r:id="rId10"/>
    <p:sldId id="297" r:id="rId11"/>
    <p:sldId id="381" r:id="rId12"/>
    <p:sldId id="389" r:id="rId13"/>
    <p:sldId id="390" r:id="rId14"/>
    <p:sldId id="413" r:id="rId15"/>
    <p:sldId id="392" r:id="rId16"/>
    <p:sldId id="468" r:id="rId17"/>
    <p:sldId id="402" r:id="rId18"/>
    <p:sldId id="394" r:id="rId19"/>
    <p:sldId id="395" r:id="rId20"/>
    <p:sldId id="396" r:id="rId21"/>
    <p:sldId id="455" r:id="rId22"/>
    <p:sldId id="456" r:id="rId23"/>
    <p:sldId id="457" r:id="rId24"/>
    <p:sldId id="398" r:id="rId25"/>
    <p:sldId id="399" r:id="rId26"/>
    <p:sldId id="400" r:id="rId27"/>
    <p:sldId id="409" r:id="rId28"/>
    <p:sldId id="410" r:id="rId29"/>
    <p:sldId id="411" r:id="rId30"/>
    <p:sldId id="460" r:id="rId31"/>
    <p:sldId id="416" r:id="rId32"/>
    <p:sldId id="461" r:id="rId33"/>
    <p:sldId id="462" r:id="rId34"/>
    <p:sldId id="463" r:id="rId35"/>
    <p:sldId id="458" r:id="rId36"/>
    <p:sldId id="340" r:id="rId37"/>
    <p:sldId id="341" r:id="rId38"/>
    <p:sldId id="346" r:id="rId39"/>
    <p:sldId id="347" r:id="rId40"/>
    <p:sldId id="348" r:id="rId41"/>
    <p:sldId id="349" r:id="rId42"/>
    <p:sldId id="350" r:id="rId43"/>
    <p:sldId id="351" r:id="rId44"/>
    <p:sldId id="352" r:id="rId45"/>
    <p:sldId id="355" r:id="rId46"/>
    <p:sldId id="366" r:id="rId47"/>
    <p:sldId id="367" r:id="rId48"/>
    <p:sldId id="469" r:id="rId49"/>
    <p:sldId id="368" r:id="rId50"/>
    <p:sldId id="369" r:id="rId51"/>
    <p:sldId id="370" r:id="rId52"/>
    <p:sldId id="371" r:id="rId53"/>
    <p:sldId id="372" r:id="rId54"/>
    <p:sldId id="373" r:id="rId55"/>
    <p:sldId id="374" r:id="rId56"/>
    <p:sldId id="337" r:id="rId57"/>
    <p:sldId id="267" r:id="rId58"/>
    <p:sldId id="419" r:id="rId59"/>
    <p:sldId id="464" r:id="rId60"/>
    <p:sldId id="465" r:id="rId61"/>
    <p:sldId id="277" r:id="rId62"/>
    <p:sldId id="278" r:id="rId63"/>
    <p:sldId id="448" r:id="rId64"/>
    <p:sldId id="481" r:id="rId65"/>
    <p:sldId id="482" r:id="rId66"/>
    <p:sldId id="466" r:id="rId67"/>
    <p:sldId id="470" r:id="rId68"/>
    <p:sldId id="472" r:id="rId69"/>
    <p:sldId id="473" r:id="rId70"/>
    <p:sldId id="474" r:id="rId71"/>
    <p:sldId id="475" r:id="rId72"/>
    <p:sldId id="476" r:id="rId73"/>
    <p:sldId id="477" r:id="rId74"/>
    <p:sldId id="478" r:id="rId75"/>
    <p:sldId id="479" r:id="rId76"/>
    <p:sldId id="480" r:id="rId77"/>
    <p:sldId id="483" r:id="rId78"/>
    <p:sldId id="484" r:id="rId79"/>
    <p:sldId id="485" r:id="rId80"/>
    <p:sldId id="471" r:id="rId81"/>
    <p:sldId id="279" r:id="rId82"/>
    <p:sldId id="280" r:id="rId83"/>
    <p:sldId id="281" r:id="rId84"/>
    <p:sldId id="282" r:id="rId85"/>
    <p:sldId id="432" r:id="rId86"/>
    <p:sldId id="433" r:id="rId87"/>
    <p:sldId id="283" r:id="rId88"/>
    <p:sldId id="284" r:id="rId89"/>
    <p:sldId id="446" r:id="rId90"/>
    <p:sldId id="424" r:id="rId91"/>
    <p:sldId id="435" r:id="rId92"/>
    <p:sldId id="444" r:id="rId93"/>
    <p:sldId id="450" r:id="rId94"/>
    <p:sldId id="451" r:id="rId95"/>
    <p:sldId id="452" r:id="rId96"/>
    <p:sldId id="453" r:id="rId97"/>
    <p:sldId id="454" r:id="rId98"/>
    <p:sldId id="437" r:id="rId99"/>
    <p:sldId id="438" r:id="rId100"/>
    <p:sldId id="439" r:id="rId101"/>
    <p:sldId id="440" r:id="rId102"/>
    <p:sldId id="441" r:id="rId103"/>
    <p:sldId id="442" r:id="rId104"/>
    <p:sldId id="425" r:id="rId105"/>
    <p:sldId id="426" r:id="rId106"/>
    <p:sldId id="427" r:id="rId107"/>
    <p:sldId id="291" r:id="rId108"/>
    <p:sldId id="292" r:id="rId109"/>
    <p:sldId id="293" r:id="rId110"/>
    <p:sldId id="294" r:id="rId111"/>
    <p:sldId id="295" r:id="rId112"/>
    <p:sldId id="430" r:id="rId113"/>
    <p:sldId id="316" r:id="rId114"/>
    <p:sldId id="317" r:id="rId115"/>
    <p:sldId id="318" r:id="rId116"/>
    <p:sldId id="319" r:id="rId117"/>
    <p:sldId id="320" r:id="rId118"/>
    <p:sldId id="321" r:id="rId119"/>
    <p:sldId id="322" r:id="rId120"/>
    <p:sldId id="323" r:id="rId121"/>
    <p:sldId id="324" r:id="rId122"/>
    <p:sldId id="325" r:id="rId123"/>
    <p:sldId id="326" r:id="rId124"/>
    <p:sldId id="327" r:id="rId125"/>
    <p:sldId id="328" r:id="rId126"/>
    <p:sldId id="329" r:id="rId127"/>
    <p:sldId id="330" r:id="rId128"/>
    <p:sldId id="331" r:id="rId129"/>
    <p:sldId id="332" r:id="rId130"/>
    <p:sldId id="333" r:id="rId131"/>
    <p:sldId id="334" r:id="rId132"/>
    <p:sldId id="335" r:id="rId133"/>
    <p:sldId id="336" r:id="rId1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3300"/>
    <a:srgbClr val="008000"/>
    <a:srgbClr val="003399"/>
    <a:srgbClr val="66FF99"/>
    <a:srgbClr val="00FF00"/>
    <a:srgbClr val="0000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15" autoAdjust="0"/>
    <p:restoredTop sz="93298" autoAdjust="0"/>
  </p:normalViewPr>
  <p:slideViewPr>
    <p:cSldViewPr>
      <p:cViewPr>
        <p:scale>
          <a:sx n="66" d="100"/>
          <a:sy n="66" d="100"/>
        </p:scale>
        <p:origin x="-1494" y="-1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4" Type="http://schemas.openxmlformats.org/officeDocument/2006/relationships/image" Target="../media/image4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7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E42401-DB42-4EC4-9C6E-D9B34002CBCC}" type="datetimeFigureOut">
              <a:rPr lang="en-US" smtClean="0"/>
              <a:pPr/>
              <a:t>5/29/2020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25986D-5F11-47A9-8023-878EE57618ED}" type="slidenum">
              <a:rPr lang="en-US" smtClean="0"/>
              <a:pPr/>
              <a:t>‹#›</a:t>
            </a:fld>
            <a:endParaRPr lang="en-US"/>
          </a:p>
        </p:txBody>
      </p:sp>
    </p:spTree>
    <p:extLst>
      <p:ext uri="{BB962C8B-B14F-4D97-AF65-F5344CB8AC3E}">
        <p14:creationId xmlns:p14="http://schemas.microsoft.com/office/powerpoint/2010/main" val="1079512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p:spPr>
      </p:sp>
      <p:sp>
        <p:nvSpPr>
          <p:cNvPr id="1157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77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F03811-669B-403B-B12E-6F59B3E50041}"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25986D-5F11-47A9-8023-878EE57618ED}" type="slidenum">
              <a:rPr lang="en-US" smtClean="0"/>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a:solidFill>
              <a:srgbClr val="000000"/>
            </a:solidFill>
          </a:ln>
        </p:spPr>
      </p:sp>
      <p:sp>
        <p:nvSpPr>
          <p:cNvPr id="76803"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a:solidFill>
              <a:srgbClr val="000000"/>
            </a:solidFill>
          </a:ln>
        </p:spPr>
      </p:sp>
      <p:sp>
        <p:nvSpPr>
          <p:cNvPr id="80899"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a:solidFill>
              <a:srgbClr val="000000"/>
            </a:solidFill>
          </a:ln>
        </p:spPr>
      </p:sp>
      <p:sp>
        <p:nvSpPr>
          <p:cNvPr id="81923"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a:solidFill>
              <a:srgbClr val="000000"/>
            </a:solidFill>
          </a:ln>
        </p:spPr>
      </p:sp>
      <p:sp>
        <p:nvSpPr>
          <p:cNvPr id="82947"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a:solidFill>
              <a:srgbClr val="000000"/>
            </a:solidFill>
          </a:ln>
        </p:spPr>
      </p:sp>
      <p:sp>
        <p:nvSpPr>
          <p:cNvPr id="62467"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a:solidFill>
              <a:srgbClr val="000000"/>
            </a:solidFill>
          </a:ln>
        </p:spPr>
      </p:sp>
      <p:sp>
        <p:nvSpPr>
          <p:cNvPr id="63491"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a:solidFill>
              <a:srgbClr val="000000"/>
            </a:solidFill>
          </a:ln>
        </p:spPr>
      </p:sp>
      <p:sp>
        <p:nvSpPr>
          <p:cNvPr id="68611"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a:solidFill>
              <a:srgbClr val="000000"/>
            </a:solidFill>
          </a:ln>
        </p:spPr>
      </p:sp>
      <p:sp>
        <p:nvSpPr>
          <p:cNvPr id="69635"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a:solidFill>
              <a:srgbClr val="000000"/>
            </a:solidFill>
          </a:ln>
        </p:spPr>
      </p:sp>
      <p:sp>
        <p:nvSpPr>
          <p:cNvPr id="70659"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a:solidFill>
              <a:srgbClr val="000000"/>
            </a:solidFill>
          </a:ln>
        </p:spPr>
      </p:sp>
      <p:sp>
        <p:nvSpPr>
          <p:cNvPr id="71683"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a:solidFill>
              <a:srgbClr val="000000"/>
            </a:solidFill>
          </a:ln>
        </p:spPr>
      </p:sp>
      <p:sp>
        <p:nvSpPr>
          <p:cNvPr id="72707"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a:solidFill>
              <a:srgbClr val="000000"/>
            </a:solidFill>
          </a:ln>
        </p:spPr>
      </p:sp>
      <p:sp>
        <p:nvSpPr>
          <p:cNvPr id="73731"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a:solidFill>
              <a:srgbClr val="000000"/>
            </a:solidFill>
          </a:ln>
        </p:spPr>
      </p:sp>
      <p:sp>
        <p:nvSpPr>
          <p:cNvPr id="74755"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a:solidFill>
              <a:srgbClr val="000000"/>
            </a:solidFill>
          </a:ln>
        </p:spPr>
      </p:sp>
      <p:sp>
        <p:nvSpPr>
          <p:cNvPr id="77827"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a:solidFill>
              <a:srgbClr val="000000"/>
            </a:solidFill>
          </a:ln>
        </p:spPr>
      </p:sp>
      <p:sp>
        <p:nvSpPr>
          <p:cNvPr id="89091"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a:solidFill>
              <a:srgbClr val="000000"/>
            </a:solidFill>
          </a:ln>
        </p:spPr>
      </p:sp>
      <p:sp>
        <p:nvSpPr>
          <p:cNvPr id="90115"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a:solidFill>
              <a:srgbClr val="000000"/>
            </a:solidFill>
          </a:ln>
        </p:spPr>
      </p:sp>
      <p:sp>
        <p:nvSpPr>
          <p:cNvPr id="91139"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a:solidFill>
              <a:srgbClr val="000000"/>
            </a:solidFill>
          </a:ln>
        </p:spPr>
      </p:sp>
      <p:sp>
        <p:nvSpPr>
          <p:cNvPr id="92163"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a:solidFill>
              <a:srgbClr val="000000"/>
            </a:solidFill>
          </a:ln>
        </p:spPr>
      </p:sp>
      <p:sp>
        <p:nvSpPr>
          <p:cNvPr id="93187"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a:solidFill>
              <a:srgbClr val="000000"/>
            </a:solidFill>
          </a:ln>
        </p:spPr>
      </p:sp>
      <p:sp>
        <p:nvSpPr>
          <p:cNvPr id="94211"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a:solidFill>
              <a:srgbClr val="000000"/>
            </a:solidFill>
          </a:ln>
        </p:spPr>
      </p:sp>
      <p:sp>
        <p:nvSpPr>
          <p:cNvPr id="95235"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a:solidFill>
              <a:srgbClr val="000000"/>
            </a:solidFill>
          </a:ln>
        </p:spPr>
      </p:sp>
      <p:sp>
        <p:nvSpPr>
          <p:cNvPr id="96259"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a:solidFill>
              <a:srgbClr val="000000"/>
            </a:solidFill>
          </a:ln>
        </p:spPr>
      </p:sp>
      <p:sp>
        <p:nvSpPr>
          <p:cNvPr id="97283" name="Rectangle 3"/>
          <p:cNvSpPr txBox="1">
            <a:spLocks noGrp="1" noChangeArrowheads="1"/>
          </p:cNvSpPr>
          <p:nvPr>
            <p:ph type="body" idx="1"/>
          </p:nvPr>
        </p:nvSpPr>
        <p:spPr>
          <a:xfrm>
            <a:off x="1061392" y="4350019"/>
            <a:ext cx="4739537" cy="276999"/>
          </a:xfrm>
          <a:noFill/>
          <a:ln/>
        </p:spPr>
        <p:txBody>
          <a:bodyPr>
            <a:spAutoFit/>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p:spPr>
      </p:sp>
      <p:sp>
        <p:nvSpPr>
          <p:cNvPr id="1167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87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64AA23E-CE52-4F97-9BDE-91E0C68B7395}" type="slidenum">
              <a:rPr lang="en-US" smtClean="0"/>
              <a:pPr fontAlgn="base">
                <a:spcBef>
                  <a:spcPct val="0"/>
                </a:spcBef>
                <a:spcAft>
                  <a:spcPct val="0"/>
                </a:spcAft>
                <a:defRPr/>
              </a:pPr>
              <a:t>88</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F366BF-B4C1-4DEA-AF72-CA2AD34A0819}" type="datetime1">
              <a:rPr lang="en-US" smtClean="0"/>
              <a:pPr/>
              <a:t>5/29/2020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53BD2-28D2-4B01-A5CE-732E92A0E01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3F9AD9-97A4-4EE3-868D-B5EE50205790}" type="datetime1">
              <a:rPr lang="en-US" smtClean="0"/>
              <a:pPr/>
              <a:t>5/29/2020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53BD2-28D2-4B01-A5CE-732E92A0E0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8189F0-41B4-47D3-9C37-820920919101}" type="datetime1">
              <a:rPr lang="en-US" smtClean="0"/>
              <a:pPr/>
              <a:t>5/29/2020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53BD2-28D2-4B01-A5CE-732E92A0E0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BACBC2-4F1B-4A93-9107-F778AE70B8D9}" type="datetime1">
              <a:rPr lang="en-US" smtClean="0"/>
              <a:pPr/>
              <a:t>5/29/2020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53BD2-28D2-4B01-A5CE-732E92A0E01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59BB33-2168-4871-9324-1B8116BA30F0}" type="datetime1">
              <a:rPr lang="en-US" smtClean="0"/>
              <a:pPr/>
              <a:t>5/29/2020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53BD2-28D2-4B01-A5CE-732E92A0E0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02420B-7242-4838-9BDF-6B2A2B0F8DC8}" type="datetime1">
              <a:rPr lang="en-US" smtClean="0"/>
              <a:pPr/>
              <a:t>5/29/2020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53BD2-28D2-4B01-A5CE-732E92A0E0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743111-D3CC-472D-973E-AA254E2593A4}" type="datetime1">
              <a:rPr lang="en-US" smtClean="0"/>
              <a:pPr/>
              <a:t>5/29/2020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53BD2-28D2-4B01-A5CE-732E92A0E0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FC1025-9A6E-49DB-8822-6857F800EAE7}" type="datetime1">
              <a:rPr lang="en-US" smtClean="0"/>
              <a:pPr/>
              <a:t>5/29/2020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53BD2-28D2-4B01-A5CE-732E92A0E0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6B066D-2619-4809-80F6-B0EE0A6A3E14}" type="datetime1">
              <a:rPr lang="en-US" smtClean="0"/>
              <a:pPr/>
              <a:t>5/29/2020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53BD2-28D2-4B01-A5CE-732E92A0E0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1D1B90-8A3A-45B8-8BD7-5FA7BF8E0963}" type="datetime1">
              <a:rPr lang="en-US" smtClean="0"/>
              <a:pPr/>
              <a:t>5/29/2020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53BD2-28D2-4B01-A5CE-732E92A0E0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37BEC9-D1AA-47DD-9D81-8A40F3567C8E}" type="datetime1">
              <a:rPr lang="en-US" smtClean="0"/>
              <a:pPr/>
              <a:t>5/29/2020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53BD2-28D2-4B01-A5CE-732E92A0E01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150938" y="617538"/>
            <a:ext cx="7793037"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2017713"/>
            <a:ext cx="8421688"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3400" y="4151313"/>
            <a:ext cx="8421688"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914400" y="6324600"/>
            <a:ext cx="1905000" cy="457200"/>
          </a:xfrm>
        </p:spPr>
        <p:txBody>
          <a:bodyPr/>
          <a:lstStyle>
            <a:lvl1pPr>
              <a:defRPr/>
            </a:lvl1pPr>
          </a:lstStyle>
          <a:p>
            <a:pPr>
              <a:defRPr/>
            </a:pPr>
            <a:fld id="{207B9BE1-882C-4DD5-8995-F172096EA7B6}" type="datetime1">
              <a:rPr lang="en-US" smtClean="0"/>
              <a:pPr>
                <a:defRPr/>
              </a:pPr>
              <a:t>5/29/2020</a:t>
            </a:fld>
            <a:endParaRPr lang="th-TH"/>
          </a:p>
        </p:txBody>
      </p:sp>
      <p:sp>
        <p:nvSpPr>
          <p:cNvPr id="6" name="Footer Placeholder 5"/>
          <p:cNvSpPr>
            <a:spLocks noGrp="1"/>
          </p:cNvSpPr>
          <p:nvPr>
            <p:ph type="ftr" sz="quarter" idx="11"/>
          </p:nvPr>
        </p:nvSpPr>
        <p:spPr>
          <a:xfrm>
            <a:off x="3352800" y="6324600"/>
            <a:ext cx="2895600" cy="457200"/>
          </a:xfrm>
        </p:spPr>
        <p:txBody>
          <a:bodyPr/>
          <a:lstStyle>
            <a:lvl1pPr>
              <a:defRPr/>
            </a:lvl1pPr>
          </a:lstStyle>
          <a:p>
            <a:pPr>
              <a:defRPr/>
            </a:pPr>
            <a:endParaRPr lang="th-TH"/>
          </a:p>
        </p:txBody>
      </p:sp>
      <p:sp>
        <p:nvSpPr>
          <p:cNvPr id="7" name="Slide Number Placeholder 6"/>
          <p:cNvSpPr>
            <a:spLocks noGrp="1"/>
          </p:cNvSpPr>
          <p:nvPr>
            <p:ph type="sldNum" sz="quarter" idx="12"/>
          </p:nvPr>
        </p:nvSpPr>
        <p:spPr>
          <a:xfrm>
            <a:off x="6781800" y="6324600"/>
            <a:ext cx="1905000" cy="457200"/>
          </a:xfrm>
        </p:spPr>
        <p:txBody>
          <a:bodyPr/>
          <a:lstStyle>
            <a:lvl1pPr>
              <a:defRPr/>
            </a:lvl1pPr>
          </a:lstStyle>
          <a:p>
            <a:pPr>
              <a:defRPr/>
            </a:pPr>
            <a:fld id="{F8639D80-E8AA-4C61-9397-90C19ADC0E58}" type="slidenum">
              <a:rPr lang="en-US"/>
              <a:pPr>
                <a:defRPr/>
              </a:pPr>
              <a:t>‹#›</a:t>
            </a:fld>
            <a:endParaRPr lang="th-T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7AEFCD-F7FF-40A6-8316-4ACD8DF7AE6C}" type="datetime1">
              <a:rPr lang="en-US" smtClean="0"/>
              <a:pPr/>
              <a:t>5/29/2020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553BD2-28D2-4B01-A5CE-732E92A0E0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29.wmf"/><Relationship Id="rId4" Type="http://schemas.openxmlformats.org/officeDocument/2006/relationships/oleObject" Target="../embeddings/oleObject4.bin"/></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31.wmf"/><Relationship Id="rId4" Type="http://schemas.openxmlformats.org/officeDocument/2006/relationships/oleObject" Target="../embeddings/oleObject5.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32.wmf"/><Relationship Id="rId4" Type="http://schemas.openxmlformats.org/officeDocument/2006/relationships/oleObject" Target="../embeddings/oleObject6.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34.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8.bin"/><Relationship Id="rId5" Type="http://schemas.openxmlformats.org/officeDocument/2006/relationships/image" Target="../media/image33.wmf"/><Relationship Id="rId4" Type="http://schemas.openxmlformats.org/officeDocument/2006/relationships/oleObject" Target="../embeddings/oleObject7.bin"/></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40.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10.bin"/><Relationship Id="rId5" Type="http://schemas.openxmlformats.org/officeDocument/2006/relationships/image" Target="../media/image39.wmf"/><Relationship Id="rId4" Type="http://schemas.openxmlformats.org/officeDocument/2006/relationships/oleObject" Target="../embeddings/oleObject9.bin"/></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25.xml"/><Relationship Id="rId7" Type="http://schemas.openxmlformats.org/officeDocument/2006/relationships/image" Target="../media/image43.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2.bin"/><Relationship Id="rId11" Type="http://schemas.openxmlformats.org/officeDocument/2006/relationships/image" Target="../media/image45.wmf"/><Relationship Id="rId5" Type="http://schemas.openxmlformats.org/officeDocument/2006/relationships/image" Target="../media/image42.wmf"/><Relationship Id="rId10" Type="http://schemas.openxmlformats.org/officeDocument/2006/relationships/oleObject" Target="../embeddings/oleObject14.bin"/><Relationship Id="rId4" Type="http://schemas.openxmlformats.org/officeDocument/2006/relationships/oleObject" Target="../embeddings/oleObject11.bin"/><Relationship Id="rId9" Type="http://schemas.openxmlformats.org/officeDocument/2006/relationships/image" Target="../media/image44.wmf"/></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en.wikipedia.org/wiki/Face_recognition" TargetMode="External"/><Relationship Id="rId2" Type="http://schemas.openxmlformats.org/officeDocument/2006/relationships/hyperlink" Target="http://en.wikipedia.org/wiki/Medical_Imaging" TargetMode="External"/><Relationship Id="rId1" Type="http://schemas.openxmlformats.org/officeDocument/2006/relationships/slideLayout" Target="../slideLayouts/slideLayout2.xml"/><Relationship Id="rId4" Type="http://schemas.openxmlformats.org/officeDocument/2006/relationships/hyperlink" Target="http://en.wikipedia.org/wiki/Fingerprint_recognition"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67.w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81.png"/><Relationship Id="rId5" Type="http://schemas.openxmlformats.org/officeDocument/2006/relationships/image" Target="../media/image80.jpeg"/><Relationship Id="rId4" Type="http://schemas.openxmlformats.org/officeDocument/2006/relationships/image" Target="../media/image79.wmf"/></Relationships>
</file>

<file path=ppt/slides/_rels/slide10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114.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png"/><Relationship Id="rId12" Type="http://schemas.openxmlformats.org/officeDocument/2006/relationships/image" Target="../media/image106.png"/><Relationship Id="rId2"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png"/></Relationships>
</file>

<file path=ppt/slides/_rels/slide115.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7158" y="357166"/>
            <a:ext cx="8786842" cy="4339650"/>
          </a:xfrm>
          <a:prstGeom prst="rect">
            <a:avLst/>
          </a:prstGeom>
        </p:spPr>
        <p:txBody>
          <a:bodyPr>
            <a:spAutoFit/>
          </a:bodyPr>
          <a:lstStyle/>
          <a:p>
            <a:pPr algn="ctr" fontAlgn="auto">
              <a:spcBef>
                <a:spcPts val="0"/>
              </a:spcBef>
              <a:spcAft>
                <a:spcPts val="0"/>
              </a:spcAft>
              <a:defRPr/>
            </a:pPr>
            <a:r>
              <a:rPr lang="en-US" sz="7200" dirty="0" smtClean="0">
                <a:ln w="18415" cmpd="sng">
                  <a:solidFill>
                    <a:srgbClr val="FFFFFF"/>
                  </a:solidFill>
                  <a:prstDash val="solid"/>
                </a:ln>
                <a:solidFill>
                  <a:srgbClr val="0000FF"/>
                </a:solidFill>
                <a:effectLst>
                  <a:outerShdw blurRad="63500" dir="3600000" algn="tl" rotWithShape="0">
                    <a:srgbClr val="000000">
                      <a:alpha val="70000"/>
                    </a:srgbClr>
                  </a:outerShdw>
                </a:effectLst>
                <a:latin typeface="Tahoma" pitchFamily="34" charset="0"/>
                <a:cs typeface="Tahoma" pitchFamily="34" charset="0"/>
              </a:rPr>
              <a:t>Introduction to Image Processing </a:t>
            </a:r>
            <a:r>
              <a:rPr lang="en-US" sz="6600" dirty="0">
                <a:ln w="18415" cmpd="sng">
                  <a:solidFill>
                    <a:srgbClr val="FFFFFF"/>
                  </a:solidFill>
                  <a:prstDash val="solid"/>
                </a:ln>
                <a:solidFill>
                  <a:srgbClr val="0000FF"/>
                </a:solidFill>
                <a:effectLst>
                  <a:outerShdw blurRad="63500" dir="3600000" algn="tl" rotWithShape="0">
                    <a:srgbClr val="000000">
                      <a:alpha val="70000"/>
                    </a:srgbClr>
                  </a:outerShdw>
                </a:effectLst>
                <a:latin typeface="Tahoma" pitchFamily="34" charset="0"/>
                <a:cs typeface="Tahoma" pitchFamily="34" charset="0"/>
              </a:rPr>
              <a:t>				</a:t>
            </a:r>
            <a:endParaRPr lang="en-US" sz="6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ahoma" pitchFamily="34" charset="0"/>
              <a:cs typeface="Tahoma" pitchFamily="34" charset="0"/>
            </a:endParaRPr>
          </a:p>
          <a:p>
            <a:pPr fontAlgn="auto">
              <a:spcBef>
                <a:spcPts val="0"/>
              </a:spcBef>
              <a:spcAft>
                <a:spcPts val="0"/>
              </a:spcAft>
              <a:defRPr/>
            </a:pPr>
            <a:r>
              <a:rPr lang="en-US" sz="6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ahoma" pitchFamily="34" charset="0"/>
                <a:cs typeface="Tahoma" pitchFamily="34" charset="0"/>
              </a:rPr>
              <a:t>		</a:t>
            </a:r>
          </a:p>
        </p:txBody>
      </p:sp>
      <p:sp>
        <p:nvSpPr>
          <p:cNvPr id="4" name="Slide Number Placeholder 3"/>
          <p:cNvSpPr>
            <a:spLocks noGrp="1"/>
          </p:cNvSpPr>
          <p:nvPr>
            <p:ph type="sldNum" sz="quarter" idx="12"/>
          </p:nvPr>
        </p:nvSpPr>
        <p:spPr/>
        <p:txBody>
          <a:bodyPr/>
          <a:lstStyle/>
          <a:p>
            <a:fld id="{7F553BD2-28D2-4B01-A5CE-732E92A0E01F}" type="slidenum">
              <a:rPr lang="en-US" smtClean="0"/>
              <a:pPr/>
              <a:t>1</a:t>
            </a:fld>
            <a:endParaRPr lang="en-US" dirty="0"/>
          </a:p>
        </p:txBody>
      </p:sp>
      <p:sp>
        <p:nvSpPr>
          <p:cNvPr id="8" name="Content Placeholder 2"/>
          <p:cNvSpPr>
            <a:spLocks noGrp="1"/>
          </p:cNvSpPr>
          <p:nvPr>
            <p:ph idx="1"/>
          </p:nvPr>
        </p:nvSpPr>
        <p:spPr>
          <a:xfrm>
            <a:off x="1048668" y="3429000"/>
            <a:ext cx="6781800" cy="2590799"/>
          </a:xfrm>
        </p:spPr>
        <p:txBody>
          <a:bodyPr>
            <a:noAutofit/>
          </a:bodyPr>
          <a:lstStyle/>
          <a:p>
            <a:pPr algn="ctr">
              <a:buNone/>
            </a:pPr>
            <a:r>
              <a:rPr lang="en-US" sz="2800" dirty="0" smtClean="0">
                <a:solidFill>
                  <a:srgbClr val="008000"/>
                </a:solidFill>
              </a:rPr>
              <a:t> Dr. N.Santhiyakumari</a:t>
            </a:r>
          </a:p>
          <a:p>
            <a:pPr algn="ctr">
              <a:buNone/>
            </a:pPr>
            <a:r>
              <a:rPr lang="en-US" sz="2800" dirty="0" smtClean="0">
                <a:solidFill>
                  <a:srgbClr val="008000"/>
                </a:solidFill>
              </a:rPr>
              <a:t>Prof/Head</a:t>
            </a:r>
          </a:p>
          <a:p>
            <a:pPr algn="ctr">
              <a:buNone/>
            </a:pPr>
            <a:r>
              <a:rPr lang="en-US" sz="2800" dirty="0" smtClean="0">
                <a:solidFill>
                  <a:srgbClr val="008000"/>
                </a:solidFill>
              </a:rPr>
              <a:t>Department of ECE</a:t>
            </a:r>
            <a:endParaRPr lang="en-US" sz="2800" dirty="0" smtClean="0">
              <a:solidFill>
                <a:srgbClr val="008000"/>
              </a:solidFill>
            </a:endParaRPr>
          </a:p>
          <a:p>
            <a:pPr algn="ctr">
              <a:buNone/>
            </a:pPr>
            <a:r>
              <a:rPr lang="en-US" sz="2800" dirty="0" smtClean="0">
                <a:solidFill>
                  <a:srgbClr val="008000"/>
                </a:solidFill>
              </a:rPr>
              <a:t>Knowledge Institute of Technology</a:t>
            </a:r>
            <a:endParaRPr lang="en-US" sz="2800" dirty="0" smtClean="0">
              <a:solidFill>
                <a:srgbClr val="008000"/>
              </a:solidFill>
            </a:endParaRPr>
          </a:p>
          <a:p>
            <a:pPr algn="ctr">
              <a:buNone/>
            </a:pPr>
            <a:r>
              <a:rPr lang="en-US" sz="2800" dirty="0" smtClean="0">
                <a:solidFill>
                  <a:srgbClr val="008000"/>
                </a:solidFill>
              </a:rPr>
              <a:t>santhiyarajee@gmail.com</a:t>
            </a:r>
            <a:endParaRPr lang="en-US" sz="2800" dirty="0" smtClean="0">
              <a:solidFill>
                <a:srgbClr val="008000"/>
              </a:solidFill>
            </a:endParaRPr>
          </a:p>
          <a:p>
            <a:pPr>
              <a:buNone/>
            </a:pPr>
            <a:endParaRPr lang="en-US" sz="2800" dirty="0">
              <a:solidFill>
                <a:srgbClr val="008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p>
        </p:txBody>
      </p:sp>
      <p:pic>
        <p:nvPicPr>
          <p:cNvPr id="19460" name="Picture 1034" descr="80tinkseri"/>
          <p:cNvPicPr>
            <a:picLocks noChangeAspect="1" noChangeArrowheads="1"/>
          </p:cNvPicPr>
          <p:nvPr/>
        </p:nvPicPr>
        <p:blipFill>
          <a:blip r:embed="rId2"/>
          <a:srcRect/>
          <a:stretch>
            <a:fillRect/>
          </a:stretch>
        </p:blipFill>
        <p:spPr bwMode="auto">
          <a:xfrm>
            <a:off x="0" y="-12700"/>
            <a:ext cx="9144000" cy="6908800"/>
          </a:xfrm>
          <a:prstGeom prst="rect">
            <a:avLst/>
          </a:prstGeom>
          <a:noFill/>
          <a:ln w="9525">
            <a:noFill/>
            <a:miter lim="800000"/>
            <a:headEnd/>
            <a:tailEnd/>
          </a:ln>
        </p:spPr>
      </p:pic>
      <p:sp>
        <p:nvSpPr>
          <p:cNvPr id="19462" name="Text Box 4"/>
          <p:cNvSpPr txBox="1">
            <a:spLocks noChangeArrowheads="1"/>
          </p:cNvSpPr>
          <p:nvPr/>
        </p:nvSpPr>
        <p:spPr bwMode="auto">
          <a:xfrm>
            <a:off x="914400" y="6096000"/>
            <a:ext cx="7467600" cy="523220"/>
          </a:xfrm>
          <a:prstGeom prst="rect">
            <a:avLst/>
          </a:prstGeom>
          <a:noFill/>
          <a:ln w="9525">
            <a:noFill/>
            <a:miter lim="800000"/>
            <a:headEnd/>
            <a:tailEnd/>
          </a:ln>
        </p:spPr>
        <p:txBody>
          <a:bodyPr wrap="square">
            <a:spAutoFit/>
          </a:bodyPr>
          <a:lstStyle/>
          <a:p>
            <a:pPr algn="ctr"/>
            <a:r>
              <a:rPr lang="en-US" altLang="zh-CN" sz="2800" b="1" dirty="0">
                <a:solidFill>
                  <a:srgbClr val="00FF00"/>
                </a:solidFill>
                <a:latin typeface="Lucida Calligraphy" pitchFamily="66" charset="0"/>
                <a:cs typeface="宋体"/>
              </a:rPr>
              <a:t>A picture is worth a thousand words!</a:t>
            </a:r>
          </a:p>
        </p:txBody>
      </p:sp>
      <p:sp>
        <p:nvSpPr>
          <p:cNvPr id="6" name="Slide Number Placeholder 5"/>
          <p:cNvSpPr>
            <a:spLocks noGrp="1"/>
          </p:cNvSpPr>
          <p:nvPr>
            <p:ph type="sldNum" sz="quarter" idx="12"/>
          </p:nvPr>
        </p:nvSpPr>
        <p:spPr/>
        <p:txBody>
          <a:bodyPr/>
          <a:lstStyle/>
          <a:p>
            <a:fld id="{7F553BD2-28D2-4B01-A5CE-732E92A0E01F}"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3</a:t>
            </a:fld>
            <a:endParaRPr lang="en-US" dirty="0"/>
          </a:p>
        </p:txBody>
      </p:sp>
      <p:sp>
        <p:nvSpPr>
          <p:cNvPr id="54273" name="Rectangle 1"/>
          <p:cNvSpPr>
            <a:spLocks noChangeArrowheads="1"/>
          </p:cNvSpPr>
          <p:nvPr/>
        </p:nvSpPr>
        <p:spPr bwMode="auto">
          <a:xfrm>
            <a:off x="0" y="1"/>
            <a:ext cx="9144000" cy="6857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000000"/>
              </a:solidFill>
              <a:effectLst/>
              <a:latin typeface="Times New Roman" pitchFamily="18" charset="0"/>
              <a:ea typeface="Calibri" pitchFamily="34" charset="0"/>
              <a:cs typeface="IPPBBG+TimesNewRoman"/>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0000FF"/>
                </a:solidFill>
                <a:effectLst/>
                <a:latin typeface="Times New Roman" pitchFamily="18" charset="0"/>
                <a:ea typeface="Calibri" pitchFamily="34" charset="0"/>
                <a:cs typeface="Times New Roman" pitchFamily="18" charset="0"/>
              </a:rPr>
              <a:t>What is an Image? </a:t>
            </a:r>
            <a:endParaRPr kumimoji="0" lang="en-US" sz="3600" b="0" i="0" u="none" strike="noStrike" cap="none" normalizeH="0" baseline="0" dirty="0" smtClean="0">
              <a:ln>
                <a:noFill/>
              </a:ln>
              <a:solidFill>
                <a:srgbClr val="0000FF"/>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Formal Definition: A digital image is a multi-dimensional signal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that is sampled in space and/or time and quantized in amplitude.</a:t>
            </a:r>
          </a:p>
          <a:p>
            <a:pPr marL="0" marR="0" lvl="0" indent="0" algn="l" defTabSz="914400" rtl="0" eaLnBrk="0" fontAlgn="base" latinLnBrk="0" hangingPunct="0">
              <a:lnSpc>
                <a:spcPct val="100000"/>
              </a:lnSpc>
              <a:spcBef>
                <a:spcPct val="0"/>
              </a:spcBef>
              <a:spcAft>
                <a:spcPct val="0"/>
              </a:spcAft>
              <a:buClrTx/>
              <a:buSzTx/>
              <a:buFontTx/>
              <a:buNone/>
              <a:tabLst/>
            </a:pPr>
            <a:r>
              <a:rPr lang="en-US" sz="2400" dirty="0" smtClean="0">
                <a:solidFill>
                  <a:srgbClr val="0000FF"/>
                </a:solidFill>
                <a:latin typeface="Times New Roman" pitchFamily="18" charset="0"/>
                <a:ea typeface="Calibri" pitchFamily="34" charset="0"/>
                <a:cs typeface="Times New Roman" pitchFamily="18" charset="0"/>
              </a:rPr>
              <a:t>  </a:t>
            </a:r>
            <a:r>
              <a:rPr kumimoji="0" lang="en-US" sz="2400" b="0" i="0" u="none" strike="noStrike" cap="none" normalizeH="0" baseline="0" dirty="0" smtClean="0">
                <a:ln>
                  <a:noFill/>
                </a:ln>
                <a:solidFill>
                  <a:srgbClr val="0000FF"/>
                </a:solidFill>
                <a:effectLst/>
                <a:latin typeface="Times New Roman" pitchFamily="18" charset="0"/>
                <a:ea typeface="Calibri" pitchFamily="34" charset="0"/>
                <a:cs typeface="Times New Roman" pitchFamily="18" charset="0"/>
              </a:rPr>
              <a:t>   </a:t>
            </a:r>
            <a:endParaRPr kumimoji="0" lang="en-US" sz="2400" b="0" i="0" u="none" strike="noStrike" cap="none" normalizeH="0" baseline="0" dirty="0" smtClean="0">
              <a:ln>
                <a:noFill/>
              </a:ln>
              <a:solidFill>
                <a:srgbClr val="0000FF"/>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FF"/>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smtClean="0">
                <a:ln>
                  <a:noFill/>
                </a:ln>
                <a:solidFill>
                  <a:srgbClr val="0000FF"/>
                </a:solidFill>
                <a:effectLst/>
                <a:latin typeface="Times New Roman" pitchFamily="18" charset="0"/>
                <a:ea typeface="Calibri" pitchFamily="34" charset="0"/>
                <a:cs typeface="Times New Roman" pitchFamily="18" charset="0"/>
              </a:rPr>
              <a:t>Looser Definition: An image is a picture. The brightness values in </a:t>
            </a:r>
          </a:p>
          <a:p>
            <a:pPr marL="0" marR="0" lvl="0" indent="0" algn="l" defTabSz="914400" rtl="0" eaLnBrk="0" fontAlgn="base" latinLnBrk="0" hangingPunct="0">
              <a:lnSpc>
                <a:spcPct val="100000"/>
              </a:lnSpc>
              <a:spcBef>
                <a:spcPct val="0"/>
              </a:spcBef>
              <a:spcAft>
                <a:spcPct val="0"/>
              </a:spcAft>
              <a:buClrTx/>
              <a:buSzTx/>
              <a:buFontTx/>
              <a:buNone/>
              <a:tabLst/>
            </a:pPr>
            <a:r>
              <a:rPr lang="en-US" sz="2400" dirty="0" smtClean="0">
                <a:solidFill>
                  <a:srgbClr val="0000FF"/>
                </a:solidFill>
                <a:latin typeface="Times New Roman" pitchFamily="18" charset="0"/>
                <a:ea typeface="Calibri" pitchFamily="34" charset="0"/>
                <a:cs typeface="Times New Roman" pitchFamily="18" charset="0"/>
              </a:rPr>
              <a:t>    </a:t>
            </a:r>
            <a:r>
              <a:rPr kumimoji="0" lang="en-US" sz="2400" b="0" i="0" u="none" strike="noStrike" cap="none" normalizeH="0" baseline="0" dirty="0" smtClean="0">
                <a:ln>
                  <a:noFill/>
                </a:ln>
                <a:solidFill>
                  <a:srgbClr val="0000FF"/>
                </a:solidFill>
                <a:effectLst/>
                <a:latin typeface="Times New Roman" pitchFamily="18" charset="0"/>
                <a:ea typeface="Calibri" pitchFamily="34" charset="0"/>
                <a:cs typeface="Times New Roman" pitchFamily="18" charset="0"/>
              </a:rPr>
              <a:t>the picture may represent distance, reflectivity, density, temperature, </a:t>
            </a:r>
          </a:p>
          <a:p>
            <a:pPr marL="0" marR="0" lvl="0" indent="0" algn="l" defTabSz="914400" rtl="0" eaLnBrk="0" fontAlgn="base" latinLnBrk="0" hangingPunct="0">
              <a:lnSpc>
                <a:spcPct val="100000"/>
              </a:lnSpc>
              <a:spcBef>
                <a:spcPct val="0"/>
              </a:spcBef>
              <a:spcAft>
                <a:spcPct val="0"/>
              </a:spcAft>
              <a:buClrTx/>
              <a:buSzTx/>
              <a:buFontTx/>
              <a:buNone/>
              <a:tabLst/>
            </a:pPr>
            <a:r>
              <a:rPr lang="en-US" sz="2400" dirty="0" smtClean="0">
                <a:solidFill>
                  <a:srgbClr val="0000FF"/>
                </a:solidFill>
                <a:latin typeface="Times New Roman" pitchFamily="18" charset="0"/>
                <a:ea typeface="Calibri" pitchFamily="34" charset="0"/>
                <a:cs typeface="Times New Roman" pitchFamily="18" charset="0"/>
              </a:rPr>
              <a:t>    </a:t>
            </a:r>
            <a:r>
              <a:rPr kumimoji="0" lang="en-US" sz="2400" b="0" i="0" u="none" strike="noStrike" cap="none" normalizeH="0" baseline="0" dirty="0" smtClean="0">
                <a:ln>
                  <a:noFill/>
                </a:ln>
                <a:solidFill>
                  <a:srgbClr val="0000FF"/>
                </a:solidFill>
                <a:effectLst/>
                <a:latin typeface="Times New Roman" pitchFamily="18" charset="0"/>
                <a:ea typeface="Calibri" pitchFamily="34" charset="0"/>
                <a:cs typeface="Times New Roman" pitchFamily="18" charset="0"/>
              </a:rPr>
              <a:t>etc.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C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The image may be 2-D (planar), 3-D (volumetric), or N-D.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FF"/>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FF"/>
                </a:solidFill>
                <a:effectLst/>
                <a:latin typeface="Times New Roman" pitchFamily="18" charset="0"/>
                <a:ea typeface="Calibri" pitchFamily="34" charset="0"/>
                <a:cs typeface="Times New Roman" pitchFamily="18" charset="0"/>
              </a:rPr>
              <a:t>•  Image elements </a:t>
            </a:r>
          </a:p>
          <a:p>
            <a:pPr marL="0" marR="0" lvl="0" indent="0" algn="l" defTabSz="914400" rtl="0" eaLnBrk="0" fontAlgn="base" latinLnBrk="0" hangingPunct="0">
              <a:lnSpc>
                <a:spcPct val="100000"/>
              </a:lnSpc>
              <a:spcBef>
                <a:spcPct val="0"/>
              </a:spcBef>
              <a:spcAft>
                <a:spcPct val="0"/>
              </a:spcAft>
              <a:buClrTx/>
              <a:buSzTx/>
              <a:buFontTx/>
              <a:buNone/>
              <a:tabLst/>
            </a:pPr>
            <a:r>
              <a:rPr lang="en-US" sz="2400" dirty="0" smtClean="0">
                <a:solidFill>
                  <a:srgbClr val="0000FF"/>
                </a:solidFill>
                <a:latin typeface="Times New Roman" pitchFamily="18" charset="0"/>
                <a:ea typeface="Calibri" pitchFamily="34" charset="0"/>
                <a:cs typeface="Times New Roman" pitchFamily="18" charset="0"/>
              </a:rPr>
              <a:t>   </a:t>
            </a:r>
            <a:r>
              <a:rPr kumimoji="0" lang="en-US" sz="2400" b="0" i="0" u="none" strike="noStrike" cap="none" normalizeH="0" baseline="0" dirty="0" smtClean="0">
                <a:ln>
                  <a:noFill/>
                </a:ln>
                <a:solidFill>
                  <a:srgbClr val="0000FF"/>
                </a:solidFill>
                <a:effectLst/>
                <a:latin typeface="Times New Roman" pitchFamily="18" charset="0"/>
                <a:ea typeface="Calibri" pitchFamily="34" charset="0"/>
                <a:cs typeface="Times New Roman" pitchFamily="18" charset="0"/>
              </a:rPr>
              <a:t>An image is composed of a finite number of elements, each of which   </a:t>
            </a:r>
          </a:p>
          <a:p>
            <a:pPr marL="0" marR="0" lvl="0" indent="0" algn="l" defTabSz="914400" rtl="0" eaLnBrk="0" fontAlgn="base" latinLnBrk="0" hangingPunct="0">
              <a:lnSpc>
                <a:spcPct val="100000"/>
              </a:lnSpc>
              <a:spcBef>
                <a:spcPct val="0"/>
              </a:spcBef>
              <a:spcAft>
                <a:spcPct val="0"/>
              </a:spcAft>
              <a:buClrTx/>
              <a:buSzTx/>
              <a:buFontTx/>
              <a:buNone/>
              <a:tabLst/>
            </a:pPr>
            <a:r>
              <a:rPr lang="en-US" sz="2400" dirty="0" smtClean="0">
                <a:solidFill>
                  <a:srgbClr val="0000FF"/>
                </a:solidFill>
                <a:latin typeface="Times New Roman" pitchFamily="18" charset="0"/>
                <a:ea typeface="Calibri" pitchFamily="34" charset="0"/>
                <a:cs typeface="Times New Roman" pitchFamily="18" charset="0"/>
              </a:rPr>
              <a:t>   </a:t>
            </a:r>
            <a:r>
              <a:rPr kumimoji="0" lang="en-US" sz="2400" b="0" i="0" u="none" strike="noStrike" cap="none" normalizeH="0" baseline="0" dirty="0" smtClean="0">
                <a:ln>
                  <a:noFill/>
                </a:ln>
                <a:solidFill>
                  <a:srgbClr val="0000FF"/>
                </a:solidFill>
                <a:effectLst/>
                <a:latin typeface="Times New Roman" pitchFamily="18" charset="0"/>
                <a:ea typeface="Calibri" pitchFamily="34" charset="0"/>
                <a:cs typeface="Times New Roman" pitchFamily="18" charset="0"/>
              </a:rPr>
              <a:t>has a particular location</a:t>
            </a:r>
            <a:r>
              <a:rPr kumimoji="0" lang="en-US" sz="2400" b="0" i="0" u="none" strike="noStrike" cap="none" normalizeH="0" dirty="0" smtClean="0">
                <a:ln>
                  <a:noFill/>
                </a:ln>
                <a:solidFill>
                  <a:srgbClr val="0000FF"/>
                </a:solidFill>
                <a:effectLst/>
                <a:latin typeface="Times New Roman" pitchFamily="18" charset="0"/>
                <a:ea typeface="Calibri" pitchFamily="34" charset="0"/>
                <a:cs typeface="Times New Roman" pitchFamily="18" charset="0"/>
              </a:rPr>
              <a:t> and value.</a:t>
            </a:r>
            <a:endParaRPr kumimoji="0" lang="en-US" sz="2400" b="0" i="0" u="none" strike="noStrike" cap="none" normalizeH="0" baseline="0" dirty="0" smtClean="0">
              <a:ln>
                <a:noFill/>
              </a:ln>
              <a:solidFill>
                <a:srgbClr val="0000FF"/>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FF"/>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2-D: pixels = picture elements </a:t>
            </a:r>
            <a:endParaRPr kumimoji="0" lang="en-US" sz="2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3-D: voxels = volume el</a:t>
            </a:r>
            <a:r>
              <a:rPr kumimoji="0" lang="en-US" sz="2400" b="0" i="0" u="none" strike="noStrike" cap="none" normalizeH="0" baseline="0" dirty="0" smtClean="0">
                <a:ln>
                  <a:noFill/>
                </a:ln>
                <a:solidFill>
                  <a:srgbClr val="FF3300"/>
                </a:solidFill>
                <a:effectLst/>
                <a:latin typeface="Times New Roman" pitchFamily="18" charset="0"/>
                <a:ea typeface="Calibri" pitchFamily="34" charset="0"/>
                <a:cs typeface="Times New Roman" pitchFamily="18" charset="0"/>
              </a:rPr>
              <a:t>e</a:t>
            </a:r>
            <a:r>
              <a:rPr kumimoji="0" lang="en-US" sz="24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ments </a:t>
            </a:r>
            <a:endParaRPr kumimoji="0" lang="en-US" sz="2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4-D and higher: hypervoxels = hypervolume elements</a:t>
            </a:r>
            <a:endParaRPr kumimoji="0" lang="en-US" sz="2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smtClean="0">
                <a:solidFill>
                  <a:srgbClr val="FF0000"/>
                </a:solidFill>
              </a:rPr>
              <a:t>What is a digital image ?</a:t>
            </a:r>
          </a:p>
        </p:txBody>
      </p:sp>
      <p:pic>
        <p:nvPicPr>
          <p:cNvPr id="18434" name="Picture 2"/>
          <p:cNvPicPr>
            <a:picLocks noChangeAspect="1" noChangeArrowheads="1"/>
          </p:cNvPicPr>
          <p:nvPr/>
        </p:nvPicPr>
        <p:blipFill>
          <a:blip r:embed="rId2">
            <a:duotone>
              <a:prstClr val="black"/>
              <a:schemeClr val="accent4">
                <a:tint val="45000"/>
                <a:satMod val="400000"/>
              </a:schemeClr>
            </a:duotone>
          </a:blip>
          <a:srcRect/>
          <a:stretch>
            <a:fillRect/>
          </a:stretch>
        </p:blipFill>
        <p:spPr bwMode="auto">
          <a:xfrm>
            <a:off x="-157163" y="2133600"/>
            <a:ext cx="9301163" cy="413385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pPr>
              <a:defRPr/>
            </a:pPr>
            <a:fld id="{75F73517-0F17-45FC-AC0A-9703692E8FA5}" type="slidenum">
              <a:rPr lang="en-US"/>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p:cNvPicPr>
            <a:picLocks noChangeAspect="1" noChangeArrowheads="1"/>
          </p:cNvPicPr>
          <p:nvPr/>
        </p:nvPicPr>
        <p:blipFill>
          <a:blip r:embed="rId2"/>
          <a:srcRect r="43668"/>
          <a:stretch>
            <a:fillRect/>
          </a:stretch>
        </p:blipFill>
        <p:spPr bwMode="auto">
          <a:xfrm>
            <a:off x="228600" y="304800"/>
            <a:ext cx="4191000" cy="3868738"/>
          </a:xfrm>
          <a:prstGeom prst="rect">
            <a:avLst/>
          </a:prstGeom>
          <a:noFill/>
          <a:ln w="9525">
            <a:noFill/>
            <a:miter lim="800000"/>
            <a:headEnd/>
            <a:tailEnd/>
          </a:ln>
        </p:spPr>
      </p:pic>
      <p:pic>
        <p:nvPicPr>
          <p:cNvPr id="25603" name="Picture 2"/>
          <p:cNvPicPr>
            <a:picLocks noGrp="1" noChangeAspect="1" noChangeArrowheads="1"/>
          </p:cNvPicPr>
          <p:nvPr>
            <p:ph idx="1"/>
          </p:nvPr>
        </p:nvPicPr>
        <p:blipFill>
          <a:blip r:embed="rId3"/>
          <a:srcRect/>
          <a:stretch>
            <a:fillRect/>
          </a:stretch>
        </p:blipFill>
        <p:spPr>
          <a:xfrm>
            <a:off x="1066800" y="4114800"/>
            <a:ext cx="7867650" cy="2533650"/>
          </a:xfrm>
        </p:spPr>
      </p:pic>
      <p:sp>
        <p:nvSpPr>
          <p:cNvPr id="6" name="Slide Number Placeholder 5"/>
          <p:cNvSpPr>
            <a:spLocks noGrp="1"/>
          </p:cNvSpPr>
          <p:nvPr>
            <p:ph type="sldNum" sz="quarter" idx="12"/>
          </p:nvPr>
        </p:nvSpPr>
        <p:spPr/>
        <p:txBody>
          <a:bodyPr/>
          <a:lstStyle/>
          <a:p>
            <a:pPr>
              <a:defRPr/>
            </a:pPr>
            <a:fld id="{AF2DA2A5-BA56-4503-86AA-99E463230C6B}" type="slidenum">
              <a:rPr lang="en-US"/>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endParaRPr lang="en-US" smtClean="0"/>
          </a:p>
        </p:txBody>
      </p:sp>
      <p:sp>
        <p:nvSpPr>
          <p:cNvPr id="24579" name="Content Placeholder 2"/>
          <p:cNvSpPr>
            <a:spLocks noGrp="1"/>
          </p:cNvSpPr>
          <p:nvPr>
            <p:ph idx="1"/>
          </p:nvPr>
        </p:nvSpPr>
        <p:spPr/>
        <p:txBody>
          <a:bodyPr/>
          <a:lstStyle/>
          <a:p>
            <a:pPr eaLnBrk="1" hangingPunct="1"/>
            <a:endParaRPr lang="en-US" smtClean="0"/>
          </a:p>
        </p:txBody>
      </p:sp>
      <p:pic>
        <p:nvPicPr>
          <p:cNvPr id="24580"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5" name="Slide Number Placeholder 4"/>
          <p:cNvSpPr>
            <a:spLocks noGrp="1"/>
          </p:cNvSpPr>
          <p:nvPr>
            <p:ph type="sldNum" sz="quarter" idx="12"/>
          </p:nvPr>
        </p:nvSpPr>
        <p:spPr>
          <a:xfrm>
            <a:off x="6705600" y="6492875"/>
            <a:ext cx="2133600" cy="365125"/>
          </a:xfrm>
          <a:noFill/>
        </p:spPr>
        <p:txBody>
          <a:bodyPr/>
          <a:lstStyle/>
          <a:p>
            <a:pPr>
              <a:defRPr/>
            </a:pPr>
            <a:fld id="{DD53C53B-73AE-417E-8654-80643CA40C82}" type="slidenum">
              <a:rPr lang="en-US"/>
              <a:pPr>
                <a:defRPr/>
              </a:pPr>
              <a:t>6</a:t>
            </a:fld>
            <a:endParaRPr lang="en-US" dirty="0"/>
          </a:p>
        </p:txBody>
      </p:sp>
      <p:pic>
        <p:nvPicPr>
          <p:cNvPr id="6" name="Picture 1"/>
          <p:cNvPicPr>
            <a:picLocks noChangeAspect="1" noChangeArrowheads="1"/>
          </p:cNvPicPr>
          <p:nvPr/>
        </p:nvPicPr>
        <p:blipFill>
          <a:blip r:embed="rId4"/>
          <a:srcRect/>
          <a:stretch>
            <a:fillRect/>
          </a:stretch>
        </p:blipFill>
        <p:spPr bwMode="auto">
          <a:xfrm>
            <a:off x="8437415" y="6622475"/>
            <a:ext cx="325580" cy="162790"/>
          </a:xfrm>
          <a:prstGeom prst="rect">
            <a:avLst/>
          </a:prstGeom>
          <a:noFill/>
          <a:ln w="9525">
            <a:noFill/>
            <a:miter lim="800000"/>
            <a:headEnd/>
            <a:tailEnd/>
          </a:ln>
          <a:effectLst/>
        </p:spPr>
      </p:pic>
      <p:sp>
        <p:nvSpPr>
          <p:cNvPr id="7" name="Slide Number Placeholder 4"/>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811D0CF4-67F0-4CFE-986C-8636F6845DF6}"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533400" y="304800"/>
            <a:ext cx="8229600" cy="1143000"/>
          </a:xfrm>
        </p:spPr>
        <p:txBody>
          <a:bodyPr/>
          <a:lstStyle/>
          <a:p>
            <a:pPr eaLnBrk="1" hangingPunct="1"/>
            <a:r>
              <a:rPr lang="en-US" dirty="0" smtClean="0">
                <a:solidFill>
                  <a:srgbClr val="0000FF"/>
                </a:solidFill>
              </a:rPr>
              <a:t>What is Image Processing?</a:t>
            </a:r>
          </a:p>
        </p:txBody>
      </p:sp>
      <p:pic>
        <p:nvPicPr>
          <p:cNvPr id="8194" name="Picture 2"/>
          <p:cNvPicPr>
            <a:picLocks noChangeAspect="1" noChangeArrowheads="1"/>
          </p:cNvPicPr>
          <p:nvPr/>
        </p:nvPicPr>
        <p:blipFill>
          <a:blip r:embed="rId2">
            <a:duotone>
              <a:schemeClr val="accent3">
                <a:shade val="45000"/>
                <a:satMod val="135000"/>
              </a:schemeClr>
              <a:prstClr val="white"/>
            </a:duotone>
          </a:blip>
          <a:srcRect/>
          <a:stretch>
            <a:fillRect/>
          </a:stretch>
        </p:blipFill>
        <p:spPr bwMode="auto">
          <a:xfrm>
            <a:off x="678865" y="1676400"/>
            <a:ext cx="7850827" cy="1585912"/>
          </a:xfrm>
          <a:prstGeom prst="rect">
            <a:avLst/>
          </a:prstGeom>
          <a:solidFill>
            <a:srgbClr val="66FF99"/>
          </a:solidFill>
          <a:ln w="9525">
            <a:noFill/>
            <a:miter lim="800000"/>
            <a:headEnd/>
            <a:tailEnd/>
          </a:ln>
          <a:effectLst/>
        </p:spPr>
      </p:pic>
      <p:sp>
        <p:nvSpPr>
          <p:cNvPr id="5" name="Slide Number Placeholder 4"/>
          <p:cNvSpPr>
            <a:spLocks noGrp="1"/>
          </p:cNvSpPr>
          <p:nvPr>
            <p:ph type="sldNum" sz="quarter" idx="12"/>
          </p:nvPr>
        </p:nvSpPr>
        <p:spPr/>
        <p:txBody>
          <a:bodyPr/>
          <a:lstStyle/>
          <a:p>
            <a:pPr>
              <a:defRPr/>
            </a:pPr>
            <a:r>
              <a:rPr lang="en-US" dirty="0" smtClean="0"/>
              <a:t>3</a:t>
            </a:r>
            <a:endParaRPr lang="en-US" dirty="0"/>
          </a:p>
        </p:txBody>
      </p:sp>
      <p:sp>
        <p:nvSpPr>
          <p:cNvPr id="7" name="Rectangle 6"/>
          <p:cNvSpPr/>
          <p:nvPr/>
        </p:nvSpPr>
        <p:spPr>
          <a:xfrm>
            <a:off x="685800" y="3962400"/>
            <a:ext cx="8001000" cy="1200329"/>
          </a:xfrm>
          <a:prstGeom prst="rect">
            <a:avLst/>
          </a:prstGeom>
        </p:spPr>
        <p:txBody>
          <a:bodyPr wrap="square">
            <a:spAutoFit/>
          </a:bodyPr>
          <a:lstStyle/>
          <a:p>
            <a:r>
              <a:rPr lang="en-US" sz="3600" dirty="0" smtClean="0">
                <a:solidFill>
                  <a:srgbClr val="0000FF"/>
                </a:solidFill>
                <a:latin typeface="Candara" pitchFamily="34" charset="0"/>
              </a:rPr>
              <a:t>It is a discipline in which both input and output of a process are images.</a:t>
            </a:r>
            <a:endParaRPr lang="en-US" sz="3600" dirty="0">
              <a:latin typeface="Candar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372600" cy="6858000"/>
          </a:xfrm>
        </p:spPr>
        <p:txBody>
          <a:bodyPr>
            <a:normAutofit fontScale="90000"/>
          </a:bodyPr>
          <a:lstStyle/>
          <a:p>
            <a:pPr algn="l"/>
            <a:r>
              <a:rPr lang="en-US" sz="5300" dirty="0" smtClean="0">
                <a:solidFill>
                  <a:srgbClr val="0000FF"/>
                </a:solidFill>
              </a:rPr>
              <a:t/>
            </a:r>
            <a:br>
              <a:rPr lang="en-US" sz="5300" dirty="0" smtClean="0">
                <a:solidFill>
                  <a:srgbClr val="0000FF"/>
                </a:solidFill>
              </a:rPr>
            </a:br>
            <a:r>
              <a:rPr lang="en-US" sz="5300" dirty="0" smtClean="0">
                <a:solidFill>
                  <a:srgbClr val="0000FF"/>
                </a:solidFill>
              </a:rPr>
              <a:t/>
            </a:r>
            <a:br>
              <a:rPr lang="en-US" sz="5300" dirty="0" smtClean="0">
                <a:solidFill>
                  <a:srgbClr val="0000FF"/>
                </a:solidFill>
              </a:rPr>
            </a:br>
            <a:r>
              <a:rPr lang="en-US" sz="5300" dirty="0" smtClean="0">
                <a:solidFill>
                  <a:srgbClr val="0000FF"/>
                </a:solidFill>
              </a:rPr>
              <a:t/>
            </a:r>
            <a:br>
              <a:rPr lang="en-US" sz="5300" dirty="0" smtClean="0">
                <a:solidFill>
                  <a:srgbClr val="0000FF"/>
                </a:solidFill>
              </a:rPr>
            </a:br>
            <a:r>
              <a:rPr lang="en-US" sz="5300" dirty="0" smtClean="0">
                <a:solidFill>
                  <a:srgbClr val="0000FF"/>
                </a:solidFill>
              </a:rPr>
              <a:t/>
            </a:r>
            <a:br>
              <a:rPr lang="en-US" sz="5300" dirty="0" smtClean="0">
                <a:solidFill>
                  <a:srgbClr val="0000FF"/>
                </a:solidFill>
              </a:rPr>
            </a:br>
            <a:r>
              <a:rPr lang="en-US" sz="5300" dirty="0" smtClean="0">
                <a:solidFill>
                  <a:srgbClr val="0000FF"/>
                </a:solidFill>
              </a:rPr>
              <a:t/>
            </a:r>
            <a:br>
              <a:rPr lang="en-US" sz="5300" dirty="0" smtClean="0">
                <a:solidFill>
                  <a:srgbClr val="0000FF"/>
                </a:solidFill>
              </a:rPr>
            </a:br>
            <a:r>
              <a:rPr lang="en-US" sz="5300" dirty="0" smtClean="0">
                <a:solidFill>
                  <a:srgbClr val="0000FF"/>
                </a:solidFill>
              </a:rPr>
              <a:t/>
            </a:r>
            <a:br>
              <a:rPr lang="en-US" sz="5300" dirty="0" smtClean="0">
                <a:solidFill>
                  <a:srgbClr val="0000FF"/>
                </a:solidFill>
              </a:rPr>
            </a:br>
            <a:r>
              <a:rPr lang="en-US" sz="5300" dirty="0" smtClean="0">
                <a:solidFill>
                  <a:srgbClr val="0000FF"/>
                </a:solidFill>
              </a:rPr>
              <a:t/>
            </a:r>
            <a:br>
              <a:rPr lang="en-US" sz="5300" dirty="0" smtClean="0">
                <a:solidFill>
                  <a:srgbClr val="0000FF"/>
                </a:solidFill>
              </a:rPr>
            </a:br>
            <a:r>
              <a:rPr lang="en-US" sz="5300" dirty="0" smtClean="0">
                <a:solidFill>
                  <a:srgbClr val="0000FF"/>
                </a:solidFill>
              </a:rPr>
              <a:t/>
            </a:r>
            <a:br>
              <a:rPr lang="en-US" sz="5300" dirty="0" smtClean="0">
                <a:solidFill>
                  <a:srgbClr val="0000FF"/>
                </a:solidFill>
              </a:rPr>
            </a:br>
            <a:r>
              <a:rPr lang="en-US" sz="5300" dirty="0" smtClean="0">
                <a:solidFill>
                  <a:srgbClr val="0000FF"/>
                </a:solidFill>
              </a:rPr>
              <a:t/>
            </a:r>
            <a:br>
              <a:rPr lang="en-US" sz="5300" dirty="0" smtClean="0">
                <a:solidFill>
                  <a:srgbClr val="0000FF"/>
                </a:solidFill>
              </a:rPr>
            </a:br>
            <a:r>
              <a:rPr lang="en-US" sz="5300" dirty="0" smtClean="0">
                <a:solidFill>
                  <a:srgbClr val="0000FF"/>
                </a:solidFill>
              </a:rPr>
              <a:t/>
            </a:r>
            <a:br>
              <a:rPr lang="en-US" sz="5300" dirty="0" smtClean="0">
                <a:solidFill>
                  <a:srgbClr val="0000FF"/>
                </a:solidFill>
              </a:rPr>
            </a:br>
            <a:r>
              <a:rPr lang="en-US" sz="5300" dirty="0" smtClean="0">
                <a:solidFill>
                  <a:srgbClr val="0000FF"/>
                </a:solidFill>
              </a:rPr>
              <a:t/>
            </a:r>
            <a:br>
              <a:rPr lang="en-US" sz="5300" dirty="0" smtClean="0">
                <a:solidFill>
                  <a:srgbClr val="0000FF"/>
                </a:solidFill>
              </a:rPr>
            </a:br>
            <a:r>
              <a:rPr lang="en-US" sz="4900" dirty="0" smtClean="0">
                <a:solidFill>
                  <a:srgbClr val="0000FF"/>
                </a:solidFill>
              </a:rPr>
              <a:t>Human perception is limited to visual band of Electromagnetic (EM)spectrum.</a:t>
            </a:r>
            <a:br>
              <a:rPr lang="en-US" sz="4900" dirty="0" smtClean="0">
                <a:solidFill>
                  <a:srgbClr val="0000FF"/>
                </a:solidFill>
              </a:rPr>
            </a:br>
            <a:r>
              <a:rPr lang="en-US" sz="4900" dirty="0" smtClean="0">
                <a:solidFill>
                  <a:srgbClr val="0000FF"/>
                </a:solidFill>
              </a:rPr>
              <a:t/>
            </a:r>
            <a:br>
              <a:rPr lang="en-US" sz="4900" dirty="0" smtClean="0">
                <a:solidFill>
                  <a:srgbClr val="0000FF"/>
                </a:solidFill>
              </a:rPr>
            </a:br>
            <a:r>
              <a:rPr lang="en-US" sz="4900" dirty="0" smtClean="0">
                <a:solidFill>
                  <a:srgbClr val="FF0000"/>
                </a:solidFill>
              </a:rPr>
              <a:t>Imaging machines cover almost the  entire EM spectrum.</a:t>
            </a:r>
            <a:br>
              <a:rPr lang="en-US" sz="4900" dirty="0" smtClean="0">
                <a:solidFill>
                  <a:srgbClr val="FF0000"/>
                </a:solidFill>
              </a:rPr>
            </a:br>
            <a:r>
              <a:rPr lang="en-US" sz="4900" dirty="0" smtClean="0">
                <a:solidFill>
                  <a:srgbClr val="FF0000"/>
                </a:solidFill>
              </a:rPr>
              <a:t/>
            </a:r>
            <a:br>
              <a:rPr lang="en-US" sz="4900" dirty="0" smtClean="0">
                <a:solidFill>
                  <a:srgbClr val="FF0000"/>
                </a:solidFill>
              </a:rPr>
            </a:br>
            <a:r>
              <a:rPr lang="en-US" sz="4900" dirty="0" smtClean="0">
                <a:solidFill>
                  <a:srgbClr val="0000FF"/>
                </a:solidFill>
              </a:rPr>
              <a:t/>
            </a:r>
            <a:br>
              <a:rPr lang="en-US" sz="4900" dirty="0" smtClean="0">
                <a:solidFill>
                  <a:srgbClr val="0000FF"/>
                </a:solidFill>
              </a:rPr>
            </a:br>
            <a:r>
              <a:rPr lang="en-US" sz="4900" dirty="0" smtClean="0">
                <a:solidFill>
                  <a:srgbClr val="FF0000"/>
                </a:solidFill>
              </a:rPr>
              <a:t> </a:t>
            </a:r>
            <a:r>
              <a:rPr lang="en-US" dirty="0" smtClean="0">
                <a:solidFill>
                  <a:srgbClr val="FF0000"/>
                </a:solidFill>
              </a:rPr>
              <a:t/>
            </a:r>
            <a:br>
              <a:rPr lang="en-US" dirty="0" smtClean="0">
                <a:solidFill>
                  <a:srgbClr val="FF0000"/>
                </a:solidFill>
              </a:rPr>
            </a:br>
            <a:r>
              <a:rPr lang="en-US" sz="3600" dirty="0" smtClean="0">
                <a:solidFill>
                  <a:srgbClr val="FF0000"/>
                </a:solidFill>
              </a:rPr>
              <a:t/>
            </a:r>
            <a:br>
              <a:rPr lang="en-US" sz="3600" dirty="0" smtClean="0">
                <a:solidFill>
                  <a:srgbClr val="FF0000"/>
                </a:solidFill>
              </a:rPr>
            </a:br>
            <a:r>
              <a:rPr lang="en-US" sz="3600" dirty="0" smtClean="0">
                <a:solidFill>
                  <a:srgbClr val="0000FF"/>
                </a:solidFill>
              </a:rPr>
              <a:t/>
            </a:r>
            <a:br>
              <a:rPr lang="en-US" sz="3600" dirty="0" smtClean="0">
                <a:solidFill>
                  <a:srgbClr val="0000FF"/>
                </a:solidFill>
              </a:rPr>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dirty="0"/>
          </a:p>
        </p:txBody>
      </p:sp>
      <p:sp>
        <p:nvSpPr>
          <p:cNvPr id="4" name="Slide Number Placeholder 3"/>
          <p:cNvSpPr>
            <a:spLocks noGrp="1"/>
          </p:cNvSpPr>
          <p:nvPr>
            <p:ph type="sldNum" sz="quarter" idx="12"/>
          </p:nvPr>
        </p:nvSpPr>
        <p:spPr/>
        <p:txBody>
          <a:bodyPr/>
          <a:lstStyle/>
          <a:p>
            <a:fld id="{7F553BD2-28D2-4B01-A5CE-732E92A0E01F}" type="slidenum">
              <a:rPr lang="en-US" smtClean="0"/>
              <a:pPr/>
              <a:t>8</a:t>
            </a:fld>
            <a:endParaRPr lang="en-US"/>
          </a:p>
        </p:txBody>
      </p:sp>
      <p:pic>
        <p:nvPicPr>
          <p:cNvPr id="5" name="Picture 3"/>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685800" y="609600"/>
            <a:ext cx="7543800" cy="156526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F553BD2-28D2-4B01-A5CE-732E92A0E01F}" type="slidenum">
              <a:rPr lang="en-US" smtClean="0"/>
              <a:pPr/>
              <a:t>9</a:t>
            </a:fld>
            <a:endParaRPr lang="en-US" dirty="0"/>
          </a:p>
        </p:txBody>
      </p:sp>
      <p:sp>
        <p:nvSpPr>
          <p:cNvPr id="3" name="Rectangle 2"/>
          <p:cNvSpPr/>
          <p:nvPr/>
        </p:nvSpPr>
        <p:spPr>
          <a:xfrm>
            <a:off x="0" y="0"/>
            <a:ext cx="9144000" cy="6432530"/>
          </a:xfrm>
          <a:prstGeom prst="rect">
            <a:avLst/>
          </a:prstGeom>
        </p:spPr>
        <p:txBody>
          <a:bodyPr wrap="square">
            <a:spAutoFit/>
          </a:bodyPr>
          <a:lstStyle/>
          <a:p>
            <a:pPr algn="ctr"/>
            <a:r>
              <a:rPr lang="en-US" sz="4800" dirty="0" smtClean="0">
                <a:solidFill>
                  <a:srgbClr val="FF0000"/>
                </a:solidFill>
              </a:rPr>
              <a:t>Why do we process images?</a:t>
            </a:r>
          </a:p>
          <a:p>
            <a:pPr algn="ctr"/>
            <a:endParaRPr lang="en-US" sz="2800" dirty="0" smtClean="0">
              <a:solidFill>
                <a:srgbClr val="FF0000"/>
              </a:solidFill>
            </a:endParaRPr>
          </a:p>
          <a:p>
            <a:r>
              <a:rPr lang="en-US" sz="2800" dirty="0" smtClean="0">
                <a:solidFill>
                  <a:srgbClr val="008000"/>
                </a:solidFill>
              </a:rPr>
              <a:t>Facilitate picture storage and transmission</a:t>
            </a:r>
          </a:p>
          <a:p>
            <a:r>
              <a:rPr lang="en-US" sz="2800" dirty="0" smtClean="0">
                <a:solidFill>
                  <a:srgbClr val="0000FF"/>
                </a:solidFill>
              </a:rPr>
              <a:t>– </a:t>
            </a:r>
            <a:r>
              <a:rPr lang="en-US" sz="2800" i="1" dirty="0" smtClean="0">
                <a:solidFill>
                  <a:srgbClr val="0000FF"/>
                </a:solidFill>
              </a:rPr>
              <a:t>Efficiently store an image in a digital camera</a:t>
            </a:r>
          </a:p>
          <a:p>
            <a:r>
              <a:rPr lang="en-US" sz="2800" dirty="0" smtClean="0">
                <a:solidFill>
                  <a:srgbClr val="0000FF"/>
                </a:solidFill>
              </a:rPr>
              <a:t>– </a:t>
            </a:r>
            <a:r>
              <a:rPr lang="en-US" sz="2800" i="1" dirty="0" smtClean="0">
                <a:solidFill>
                  <a:srgbClr val="0000FF"/>
                </a:solidFill>
              </a:rPr>
              <a:t>Send an image from Mars to Earth</a:t>
            </a:r>
          </a:p>
          <a:p>
            <a:r>
              <a:rPr lang="en-US" sz="2800" dirty="0" smtClean="0">
                <a:solidFill>
                  <a:srgbClr val="008000"/>
                </a:solidFill>
              </a:rPr>
              <a:t>Prepare for display or printing</a:t>
            </a:r>
          </a:p>
          <a:p>
            <a:r>
              <a:rPr lang="en-US" sz="2800" dirty="0" smtClean="0">
                <a:solidFill>
                  <a:srgbClr val="0000FF"/>
                </a:solidFill>
              </a:rPr>
              <a:t>– </a:t>
            </a:r>
            <a:r>
              <a:rPr lang="en-US" sz="2800" i="1" dirty="0" smtClean="0">
                <a:solidFill>
                  <a:srgbClr val="0000FF"/>
                </a:solidFill>
              </a:rPr>
              <a:t>Adjust image size</a:t>
            </a:r>
          </a:p>
          <a:p>
            <a:r>
              <a:rPr lang="en-US" sz="2800" dirty="0" smtClean="0">
                <a:solidFill>
                  <a:srgbClr val="0000FF"/>
                </a:solidFill>
              </a:rPr>
              <a:t>– </a:t>
            </a:r>
            <a:r>
              <a:rPr lang="en-US" sz="2800" i="1" dirty="0" smtClean="0">
                <a:solidFill>
                  <a:srgbClr val="0000FF"/>
                </a:solidFill>
              </a:rPr>
              <a:t>Half toning</a:t>
            </a:r>
          </a:p>
          <a:p>
            <a:r>
              <a:rPr lang="en-US" sz="2800" dirty="0" smtClean="0">
                <a:solidFill>
                  <a:srgbClr val="008000"/>
                </a:solidFill>
              </a:rPr>
              <a:t>Enhance and restore images</a:t>
            </a:r>
          </a:p>
          <a:p>
            <a:r>
              <a:rPr lang="en-US" sz="2800" dirty="0" smtClean="0">
                <a:solidFill>
                  <a:srgbClr val="0000FF"/>
                </a:solidFill>
              </a:rPr>
              <a:t>– </a:t>
            </a:r>
            <a:r>
              <a:rPr lang="en-US" sz="2800" i="1" dirty="0" smtClean="0">
                <a:solidFill>
                  <a:srgbClr val="0000FF"/>
                </a:solidFill>
              </a:rPr>
              <a:t>Remove scratches from an old movie</a:t>
            </a:r>
          </a:p>
          <a:p>
            <a:r>
              <a:rPr lang="en-US" sz="2800" dirty="0" smtClean="0">
                <a:solidFill>
                  <a:srgbClr val="0000FF"/>
                </a:solidFill>
              </a:rPr>
              <a:t>– </a:t>
            </a:r>
            <a:r>
              <a:rPr lang="en-US" sz="2800" i="1" dirty="0" smtClean="0">
                <a:solidFill>
                  <a:srgbClr val="0000FF"/>
                </a:solidFill>
              </a:rPr>
              <a:t>Improve visibility of tumor in a radiograph</a:t>
            </a:r>
          </a:p>
          <a:p>
            <a:r>
              <a:rPr lang="en-US" sz="2800" dirty="0" smtClean="0">
                <a:solidFill>
                  <a:srgbClr val="008000"/>
                </a:solidFill>
              </a:rPr>
              <a:t>Extract information from images</a:t>
            </a:r>
          </a:p>
          <a:p>
            <a:r>
              <a:rPr lang="en-US" sz="2800" dirty="0" smtClean="0">
                <a:solidFill>
                  <a:srgbClr val="0000FF"/>
                </a:solidFill>
              </a:rPr>
              <a:t>– </a:t>
            </a:r>
            <a:r>
              <a:rPr lang="en-US" sz="2800" i="1" dirty="0" smtClean="0">
                <a:solidFill>
                  <a:srgbClr val="0000FF"/>
                </a:solidFill>
              </a:rPr>
              <a:t>Read the ZIP code on a letter</a:t>
            </a:r>
          </a:p>
          <a:p>
            <a:r>
              <a:rPr lang="en-US" sz="2800" dirty="0" smtClean="0">
                <a:solidFill>
                  <a:srgbClr val="0000FF"/>
                </a:solidFill>
              </a:rPr>
              <a:t>– </a:t>
            </a:r>
            <a:r>
              <a:rPr lang="en-US" sz="2800" i="1" dirty="0" smtClean="0">
                <a:solidFill>
                  <a:srgbClr val="0000FF"/>
                </a:solidFill>
              </a:rPr>
              <a:t>Measure water pollution from aerial images</a:t>
            </a:r>
            <a:endParaRPr lang="en-US" sz="2800" dirty="0">
              <a:solidFill>
                <a:srgbClr val="0000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304800"/>
            <a:ext cx="8610600" cy="5078313"/>
          </a:xfrm>
          <a:prstGeom prst="rect">
            <a:avLst/>
          </a:prstGeom>
          <a:noFill/>
        </p:spPr>
        <p:txBody>
          <a:bodyPr wrap="square" rtlCol="0">
            <a:spAutoFit/>
          </a:bodyPr>
          <a:lstStyle/>
          <a:p>
            <a:endParaRPr lang="en-US" sz="3600" b="1" dirty="0" smtClean="0">
              <a:solidFill>
                <a:srgbClr val="FF3300"/>
              </a:solidFill>
              <a:latin typeface="High Tower Text" pitchFamily="18" charset="0"/>
            </a:endParaRPr>
          </a:p>
          <a:p>
            <a:r>
              <a:rPr lang="en-US" sz="3600" b="1" dirty="0" smtClean="0">
                <a:solidFill>
                  <a:srgbClr val="FF3300"/>
                </a:solidFill>
                <a:latin typeface="High Tower Text" pitchFamily="18" charset="0"/>
              </a:rPr>
              <a:t>Processing of image data for storage, transmission and representation for autonomous machine perception.</a:t>
            </a:r>
          </a:p>
          <a:p>
            <a:endParaRPr lang="en-US" sz="3600" b="1" dirty="0" smtClean="0">
              <a:solidFill>
                <a:srgbClr val="FF3300"/>
              </a:solidFill>
              <a:latin typeface="High Tower Text" pitchFamily="18" charset="0"/>
            </a:endParaRPr>
          </a:p>
          <a:p>
            <a:r>
              <a:rPr lang="en-US" sz="3600" b="1" dirty="0" smtClean="0">
                <a:solidFill>
                  <a:srgbClr val="0000FF"/>
                </a:solidFill>
                <a:latin typeface="High Tower Text" pitchFamily="18" charset="0"/>
              </a:rPr>
              <a:t>Image analysis – Image understanding</a:t>
            </a:r>
          </a:p>
          <a:p>
            <a:r>
              <a:rPr lang="en-US" sz="3600" b="1" dirty="0" smtClean="0">
                <a:solidFill>
                  <a:srgbClr val="FF3300"/>
                </a:solidFill>
                <a:latin typeface="High Tower Text" pitchFamily="18" charset="0"/>
              </a:rPr>
              <a:t>Area inbetween Image processing and  Computer Vision </a:t>
            </a:r>
            <a:r>
              <a:rPr lang="en-US" sz="3600" b="1" dirty="0" smtClean="0">
                <a:solidFill>
                  <a:srgbClr val="0000FF"/>
                </a:solidFill>
                <a:latin typeface="High Tower Text" pitchFamily="18" charset="0"/>
              </a:rPr>
              <a:t>(Computers used to emulate human vision).</a:t>
            </a:r>
            <a:endParaRPr lang="en-US" sz="3600" b="1" dirty="0">
              <a:solidFill>
                <a:srgbClr val="0000FF"/>
              </a:solidFill>
              <a:latin typeface="High Tower Text" pitchFamily="18" charset="0"/>
            </a:endParaRPr>
          </a:p>
        </p:txBody>
      </p:sp>
      <p:sp>
        <p:nvSpPr>
          <p:cNvPr id="5" name="Slide Number Placeholder 4"/>
          <p:cNvSpPr>
            <a:spLocks noGrp="1"/>
          </p:cNvSpPr>
          <p:nvPr>
            <p:ph type="sldNum" sz="quarter" idx="12"/>
          </p:nvPr>
        </p:nvSpPr>
        <p:spPr/>
        <p:txBody>
          <a:bodyPr/>
          <a:lstStyle/>
          <a:p>
            <a:fld id="{7F553BD2-28D2-4B01-A5CE-732E92A0E01F}"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endParaRPr lang="en-US" smtClean="0"/>
          </a:p>
        </p:txBody>
      </p:sp>
      <p:sp>
        <p:nvSpPr>
          <p:cNvPr id="21507" name="Content Placeholder 2"/>
          <p:cNvSpPr>
            <a:spLocks noGrp="1"/>
          </p:cNvSpPr>
          <p:nvPr>
            <p:ph idx="1"/>
          </p:nvPr>
        </p:nvSpPr>
        <p:spPr/>
        <p:txBody>
          <a:bodyPr/>
          <a:lstStyle/>
          <a:p>
            <a:pPr eaLnBrk="1" hangingPunct="1"/>
            <a:endParaRPr lang="en-US" smtClean="0"/>
          </a:p>
        </p:txBody>
      </p:sp>
      <p:pic>
        <p:nvPicPr>
          <p:cNvPr id="21508" name="Picture 2"/>
          <p:cNvPicPr>
            <a:picLocks noChangeAspect="1" noChangeArrowheads="1"/>
          </p:cNvPicPr>
          <p:nvPr/>
        </p:nvPicPr>
        <p:blipFill>
          <a:blip r:embed="rId3"/>
          <a:srcRect/>
          <a:stretch>
            <a:fillRect/>
          </a:stretch>
        </p:blipFill>
        <p:spPr bwMode="auto">
          <a:xfrm>
            <a:off x="9525" y="0"/>
            <a:ext cx="9231313" cy="6858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7FAFBBC6-B12B-4026-A8BD-AB36D4E9DAE5}" type="slidenum">
              <a:rPr lang="en-US"/>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12837"/>
            <a:ext cx="9144000" cy="5135563"/>
          </a:xfrm>
        </p:spPr>
        <p:txBody>
          <a:bodyPr/>
          <a:lstStyle/>
          <a:p>
            <a:pPr algn="ctr">
              <a:buNone/>
            </a:pPr>
            <a:r>
              <a:rPr lang="en-US" b="1" cap="all" dirty="0" smtClean="0">
                <a:solidFill>
                  <a:srgbClr val="0000FF"/>
                </a:solidFill>
                <a:latin typeface="High Tower Text" pitchFamily="18" charset="0"/>
              </a:rPr>
              <a:t>Image analysis </a:t>
            </a:r>
          </a:p>
          <a:p>
            <a:pPr algn="ctr">
              <a:buNone/>
            </a:pPr>
            <a:r>
              <a:rPr lang="en-US" b="1" cap="all" dirty="0" smtClean="0">
                <a:solidFill>
                  <a:srgbClr val="0000FF"/>
                </a:solidFill>
                <a:latin typeface="High Tower Text" pitchFamily="18" charset="0"/>
              </a:rPr>
              <a:t> </a:t>
            </a:r>
            <a:r>
              <a:rPr lang="en-US" b="1" cap="all" dirty="0" smtClean="0">
                <a:solidFill>
                  <a:srgbClr val="008000"/>
                </a:solidFill>
                <a:latin typeface="High Tower Text" pitchFamily="18" charset="0"/>
              </a:rPr>
              <a:t>(Image understanding)</a:t>
            </a:r>
          </a:p>
          <a:p>
            <a:pPr>
              <a:buNone/>
            </a:pPr>
            <a:r>
              <a:rPr lang="en-US" b="1" dirty="0" smtClean="0">
                <a:solidFill>
                  <a:srgbClr val="FF3300"/>
                </a:solidFill>
                <a:latin typeface="High Tower Text" pitchFamily="18" charset="0"/>
              </a:rPr>
              <a:t>   </a:t>
            </a:r>
          </a:p>
          <a:p>
            <a:pPr>
              <a:buNone/>
            </a:pPr>
            <a:r>
              <a:rPr lang="en-US" sz="4400" b="1" i="1" dirty="0" smtClean="0">
                <a:solidFill>
                  <a:srgbClr val="FF3300"/>
                </a:solidFill>
                <a:latin typeface="High Tower Text" pitchFamily="18" charset="0"/>
              </a:rPr>
              <a:t>  It is an area inbetween Image processing and  Computer Vision </a:t>
            </a:r>
            <a:r>
              <a:rPr lang="en-US" sz="4400" b="1" i="1" dirty="0" smtClean="0">
                <a:solidFill>
                  <a:srgbClr val="0000FF"/>
                </a:solidFill>
                <a:latin typeface="High Tower Text" pitchFamily="18" charset="0"/>
              </a:rPr>
              <a:t>(Computers used to emulate human vision).</a:t>
            </a:r>
            <a:endParaRPr lang="en-US" i="1" dirty="0"/>
          </a:p>
        </p:txBody>
      </p:sp>
      <p:sp>
        <p:nvSpPr>
          <p:cNvPr id="4" name="Slide Number Placeholder 3"/>
          <p:cNvSpPr>
            <a:spLocks noGrp="1"/>
          </p:cNvSpPr>
          <p:nvPr>
            <p:ph type="sldNum" sz="quarter" idx="12"/>
          </p:nvPr>
        </p:nvSpPr>
        <p:spPr/>
        <p:txBody>
          <a:bodyPr/>
          <a:lstStyle/>
          <a:p>
            <a:fld id="{7F553BD2-28D2-4B01-A5CE-732E92A0E01F}"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13</a:t>
            </a:fld>
            <a:endParaRPr lang="en-US"/>
          </a:p>
        </p:txBody>
      </p:sp>
      <p:sp>
        <p:nvSpPr>
          <p:cNvPr id="167940" name="Rectangle 4"/>
          <p:cNvSpPr>
            <a:spLocks noChangeArrowheads="1"/>
          </p:cNvSpPr>
          <p:nvPr/>
        </p:nvSpPr>
        <p:spPr bwMode="auto">
          <a:xfrm>
            <a:off x="3200400" y="0"/>
            <a:ext cx="198120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400" b="0" i="0" u="none" strike="noStrike" cap="none" normalizeH="0" baseline="0" dirty="0" smtClean="0">
                <a:ln>
                  <a:noFill/>
                </a:ln>
                <a:solidFill>
                  <a:srgbClr val="33339A"/>
                </a:solidFill>
                <a:effectLst/>
                <a:latin typeface="Tahoma" pitchFamily="34" charset="0"/>
                <a:ea typeface="Times New Roman" pitchFamily="18" charset="0"/>
                <a:cs typeface="Tahoma" pitchFamily="34" charset="0"/>
              </a:rPr>
              <a:t>History</a:t>
            </a:r>
            <a:endParaRPr kumimoji="0" lang="en-US" sz="1800" b="0" i="0" u="none" strike="noStrike" cap="none" normalizeH="0" baseline="0" dirty="0" smtClean="0">
              <a:ln>
                <a:noFill/>
              </a:ln>
              <a:solidFill>
                <a:schemeClr val="tx1"/>
              </a:solidFill>
              <a:effectLst/>
              <a:latin typeface="Arial" pitchFamily="34" charset="0"/>
            </a:endParaRPr>
          </a:p>
        </p:txBody>
      </p:sp>
      <p:sp>
        <p:nvSpPr>
          <p:cNvPr id="9" name="Content Placeholder 2"/>
          <p:cNvSpPr>
            <a:spLocks noGrp="1"/>
          </p:cNvSpPr>
          <p:nvPr>
            <p:ph idx="1"/>
          </p:nvPr>
        </p:nvSpPr>
        <p:spPr>
          <a:xfrm>
            <a:off x="457200" y="762000"/>
            <a:ext cx="8458200" cy="6096000"/>
          </a:xfrm>
        </p:spPr>
        <p:txBody>
          <a:bodyPr>
            <a:noAutofit/>
          </a:bodyPr>
          <a:lstStyle/>
          <a:p>
            <a:pPr hangingPunct="0"/>
            <a:r>
              <a:rPr lang="en-US" sz="2000" b="1" dirty="0" smtClean="0">
                <a:solidFill>
                  <a:srgbClr val="0000FF"/>
                </a:solidFill>
                <a:latin typeface="Arial" pitchFamily="34" charset="0"/>
                <a:cs typeface="Arial" pitchFamily="34" charset="0"/>
              </a:rPr>
              <a:t>Photography appeared in XIX century. </a:t>
            </a:r>
          </a:p>
          <a:p>
            <a:pPr hangingPunct="0">
              <a:buNone/>
            </a:pPr>
            <a:endParaRPr lang="en-US" sz="2000" b="1" dirty="0" smtClean="0">
              <a:latin typeface="Arial" pitchFamily="34" charset="0"/>
              <a:cs typeface="Arial" pitchFamily="34" charset="0"/>
            </a:endParaRPr>
          </a:p>
          <a:p>
            <a:pPr hangingPunct="0"/>
            <a:r>
              <a:rPr lang="en-US" sz="2000" b="1" dirty="0" smtClean="0">
                <a:solidFill>
                  <a:srgbClr val="FF0000"/>
                </a:solidFill>
                <a:latin typeface="Arial" pitchFamily="34" charset="0"/>
                <a:cs typeface="Arial" pitchFamily="34" charset="0"/>
              </a:rPr>
              <a:t>Ideas for developing fax machines and usage of telegraphic lines for image submission was born during the World War I. </a:t>
            </a:r>
          </a:p>
          <a:p>
            <a:pPr hangingPunct="0"/>
            <a:endParaRPr lang="en-US" sz="2000" b="1" dirty="0" smtClean="0">
              <a:latin typeface="Arial" pitchFamily="34" charset="0"/>
              <a:cs typeface="Arial" pitchFamily="34" charset="0"/>
            </a:endParaRPr>
          </a:p>
          <a:p>
            <a:pPr hangingPunct="0"/>
            <a:r>
              <a:rPr lang="en-US" sz="2000" b="1" dirty="0" smtClean="0">
                <a:solidFill>
                  <a:srgbClr val="0000FF"/>
                </a:solidFill>
                <a:latin typeface="Arial" pitchFamily="34" charset="0"/>
                <a:cs typeface="Arial" pitchFamily="34" charset="0"/>
              </a:rPr>
              <a:t>The idea about TV development was born around 1930. </a:t>
            </a:r>
          </a:p>
          <a:p>
            <a:pPr>
              <a:buNone/>
            </a:pPr>
            <a:r>
              <a:rPr lang="en-US" sz="2000" b="1" dirty="0" smtClean="0">
                <a:latin typeface="Arial" pitchFamily="34" charset="0"/>
                <a:cs typeface="Arial" pitchFamily="34" charset="0"/>
              </a:rPr>
              <a:t> </a:t>
            </a:r>
          </a:p>
          <a:p>
            <a:pPr hangingPunct="0"/>
            <a:r>
              <a:rPr lang="en-US" sz="2000" b="1" dirty="0" smtClean="0">
                <a:solidFill>
                  <a:srgbClr val="FF0000"/>
                </a:solidFill>
                <a:latin typeface="Arial" pitchFamily="34" charset="0"/>
                <a:cs typeface="Arial" pitchFamily="34" charset="0"/>
              </a:rPr>
              <a:t>The key event in digital image processing was development of the first electronic computing machines. These machines enabled simple and fast image processing. </a:t>
            </a:r>
          </a:p>
          <a:p>
            <a:pPr>
              <a:buNone/>
            </a:pPr>
            <a:endParaRPr lang="en-US" sz="2000" b="1" dirty="0" smtClean="0">
              <a:latin typeface="Arial" pitchFamily="34" charset="0"/>
              <a:cs typeface="Arial" pitchFamily="34" charset="0"/>
            </a:endParaRPr>
          </a:p>
          <a:p>
            <a:pPr hangingPunct="0"/>
            <a:r>
              <a:rPr lang="en-US" sz="2000" b="1" dirty="0" smtClean="0">
                <a:solidFill>
                  <a:srgbClr val="0000FF"/>
                </a:solidFill>
                <a:latin typeface="Arial" pitchFamily="34" charset="0"/>
                <a:cs typeface="Arial" pitchFamily="34" charset="0"/>
              </a:rPr>
              <a:t>The second important event was astronomical exploration and race to space. </a:t>
            </a:r>
          </a:p>
          <a:p>
            <a:pPr hangingPunct="0">
              <a:buNone/>
            </a:pPr>
            <a:endParaRPr lang="en-US" sz="2000" b="1" dirty="0" smtClean="0">
              <a:latin typeface="Arial" pitchFamily="34" charset="0"/>
              <a:cs typeface="Arial" pitchFamily="34" charset="0"/>
            </a:endParaRPr>
          </a:p>
          <a:p>
            <a:pPr hangingPunct="0"/>
            <a:r>
              <a:rPr lang="en-US" sz="2000" b="1" dirty="0" smtClean="0">
                <a:solidFill>
                  <a:srgbClr val="FF0000"/>
                </a:solidFill>
                <a:latin typeface="Arial" pitchFamily="34" charset="0"/>
                <a:cs typeface="Arial" pitchFamily="34" charset="0"/>
              </a:rPr>
              <a:t>California had the first task related to the digital image processing within NASA USA space program. </a:t>
            </a:r>
          </a:p>
          <a:p>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AutoShape 3"/>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6148" name="AutoShape 4"/>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6149" name="AutoShape 5"/>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6150"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6151" name="AutoShape 7"/>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6152" name="AutoShape 8"/>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6153" name="Rectangle 9"/>
          <p:cNvSpPr>
            <a:spLocks noChangeArrowheads="1"/>
          </p:cNvSpPr>
          <p:nvPr/>
        </p:nvSpPr>
        <p:spPr bwMode="auto">
          <a:xfrm>
            <a:off x="829440" y="1036909"/>
            <a:ext cx="8156160" cy="581821"/>
          </a:xfrm>
          <a:prstGeom prst="rect">
            <a:avLst/>
          </a:prstGeom>
          <a:noFill/>
          <a:ln w="9525">
            <a:noFill/>
            <a:miter lim="800000"/>
            <a:headEnd/>
            <a:tailEnd/>
          </a:ln>
        </p:spPr>
        <p:txBody>
          <a:bodyPr lIns="82945" tIns="41473" rIns="82945" bIns="41473"/>
          <a:lstStyle/>
          <a:p>
            <a:pPr marL="414726" indent="-414726">
              <a:buClr>
                <a:schemeClr val="bg1"/>
              </a:buClr>
              <a:buSzPct val="125000"/>
              <a:buFontTx/>
              <a:buChar char="•"/>
            </a:pPr>
            <a:r>
              <a:rPr lang="en-GB" sz="3200" b="1" dirty="0" smtClean="0">
                <a:solidFill>
                  <a:srgbClr val="FF0000"/>
                </a:solidFill>
                <a:latin typeface="Arial" pitchFamily="34" charset="0"/>
              </a:rPr>
              <a:t>    Transmission of images</a:t>
            </a:r>
            <a:endParaRPr lang="en-GB" sz="2400" b="1" dirty="0" smtClean="0">
              <a:solidFill>
                <a:srgbClr val="FF0000"/>
              </a:solidFill>
              <a:latin typeface="Arial" pitchFamily="34" charset="0"/>
            </a:endParaRPr>
          </a:p>
          <a:p>
            <a:pPr marL="414726" indent="-414726">
              <a:buClr>
                <a:schemeClr val="bg1"/>
              </a:buClr>
              <a:buSzPct val="125000"/>
              <a:buFontTx/>
              <a:buChar char="•"/>
            </a:pPr>
            <a:r>
              <a:rPr lang="en-GB" sz="3300" b="1" dirty="0" smtClean="0">
                <a:solidFill>
                  <a:srgbClr val="FFFFFF"/>
                </a:solidFill>
                <a:latin typeface="Arial" pitchFamily="34" charset="0"/>
              </a:rPr>
              <a:t>mages</a:t>
            </a:r>
            <a:endParaRPr lang="en-GB" sz="2500" b="1" dirty="0" smtClean="0">
              <a:solidFill>
                <a:srgbClr val="FFFFFF"/>
              </a:solidFill>
              <a:latin typeface="Arial" pitchFamily="34" charset="0"/>
            </a:endParaRPr>
          </a:p>
          <a:p>
            <a:pPr marL="414726" indent="-414726">
              <a:buClr>
                <a:schemeClr val="bg1"/>
              </a:buClr>
              <a:buSzPct val="125000"/>
            </a:pPr>
            <a:endParaRPr lang="en-GB" sz="2500" b="1" dirty="0">
              <a:solidFill>
                <a:srgbClr val="FFFFFF"/>
              </a:solidFill>
              <a:latin typeface="Arial" pitchFamily="34" charset="0"/>
            </a:endParaRPr>
          </a:p>
        </p:txBody>
      </p:sp>
      <p:sp>
        <p:nvSpPr>
          <p:cNvPr id="11" name="Slide Number Placeholder 10"/>
          <p:cNvSpPr>
            <a:spLocks noGrp="1"/>
          </p:cNvSpPr>
          <p:nvPr>
            <p:ph type="sldNum" sz="quarter" idx="12"/>
          </p:nvPr>
        </p:nvSpPr>
        <p:spPr/>
        <p:txBody>
          <a:bodyPr/>
          <a:lstStyle/>
          <a:p>
            <a:fld id="{7F553BD2-28D2-4B01-A5CE-732E92A0E01F}" type="slidenum">
              <a:rPr lang="en-US" smtClean="0"/>
              <a:pPr/>
              <a:t>14</a:t>
            </a:fld>
            <a:endParaRPr lang="en-US"/>
          </a:p>
        </p:txBody>
      </p:sp>
      <p:pic>
        <p:nvPicPr>
          <p:cNvPr id="225283" name="Picture 3"/>
          <p:cNvPicPr>
            <a:picLocks noChangeAspect="1" noChangeArrowheads="1"/>
          </p:cNvPicPr>
          <p:nvPr/>
        </p:nvPicPr>
        <p:blipFill>
          <a:blip r:embed="rId3"/>
          <a:srcRect/>
          <a:stretch>
            <a:fillRect/>
          </a:stretch>
        </p:blipFill>
        <p:spPr bwMode="auto">
          <a:xfrm>
            <a:off x="2590800" y="1981200"/>
            <a:ext cx="4029075" cy="1800225"/>
          </a:xfrm>
          <a:prstGeom prst="rect">
            <a:avLst/>
          </a:prstGeom>
          <a:noFill/>
          <a:ln w="9525">
            <a:noFill/>
            <a:miter lim="800000"/>
            <a:headEnd/>
            <a:tailEnd/>
          </a:ln>
          <a:effectLst/>
        </p:spPr>
      </p:pic>
      <p:pic>
        <p:nvPicPr>
          <p:cNvPr id="225284" name="Picture 4"/>
          <p:cNvPicPr>
            <a:picLocks noChangeAspect="1" noChangeArrowheads="1"/>
          </p:cNvPicPr>
          <p:nvPr/>
        </p:nvPicPr>
        <p:blipFill>
          <a:blip r:embed="rId4"/>
          <a:srcRect/>
          <a:stretch>
            <a:fillRect/>
          </a:stretch>
        </p:blipFill>
        <p:spPr bwMode="auto">
          <a:xfrm>
            <a:off x="2438400" y="4343400"/>
            <a:ext cx="4114800" cy="19526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endParaRPr lang="en-US" smtClean="0"/>
          </a:p>
        </p:txBody>
      </p:sp>
      <p:sp>
        <p:nvSpPr>
          <p:cNvPr id="22531" name="Content Placeholder 2"/>
          <p:cNvSpPr>
            <a:spLocks noGrp="1"/>
          </p:cNvSpPr>
          <p:nvPr>
            <p:ph idx="1"/>
          </p:nvPr>
        </p:nvSpPr>
        <p:spPr/>
        <p:txBody>
          <a:bodyPr/>
          <a:lstStyle/>
          <a:p>
            <a:pPr eaLnBrk="1" hangingPunct="1"/>
            <a:endParaRPr lang="en-US" smtClean="0"/>
          </a:p>
        </p:txBody>
      </p:sp>
      <p:pic>
        <p:nvPicPr>
          <p:cNvPr id="22532"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811D0CF4-67F0-4CFE-986C-8636F6845DF6}" type="slidenum">
              <a:rPr lang="en-US"/>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16</a:t>
            </a:fld>
            <a:endParaRPr lang="en-US"/>
          </a:p>
        </p:txBody>
      </p:sp>
      <p:pic>
        <p:nvPicPr>
          <p:cNvPr id="355331" name="Picture 3"/>
          <p:cNvPicPr>
            <a:picLocks noChangeAspect="1" noChangeArrowheads="1"/>
          </p:cNvPicPr>
          <p:nvPr/>
        </p:nvPicPr>
        <p:blipFill>
          <a:blip r:embed="rId2"/>
          <a:srcRect/>
          <a:stretch>
            <a:fillRect/>
          </a:stretch>
        </p:blipFill>
        <p:spPr bwMode="auto">
          <a:xfrm>
            <a:off x="533400" y="1128713"/>
            <a:ext cx="7772400" cy="5424487"/>
          </a:xfrm>
          <a:prstGeom prst="rect">
            <a:avLst/>
          </a:prstGeom>
          <a:noFill/>
          <a:ln w="9525">
            <a:noFill/>
            <a:miter lim="800000"/>
            <a:headEnd/>
            <a:tailEnd/>
          </a:ln>
          <a:effectLst/>
        </p:spPr>
      </p:pic>
      <p:pic>
        <p:nvPicPr>
          <p:cNvPr id="355332" name="Picture 4"/>
          <p:cNvPicPr>
            <a:picLocks noChangeAspect="1" noChangeArrowheads="1"/>
          </p:cNvPicPr>
          <p:nvPr/>
        </p:nvPicPr>
        <p:blipFill>
          <a:blip r:embed="rId3"/>
          <a:srcRect/>
          <a:stretch>
            <a:fillRect/>
          </a:stretch>
        </p:blipFill>
        <p:spPr bwMode="auto">
          <a:xfrm>
            <a:off x="1143000" y="609600"/>
            <a:ext cx="6848475" cy="40005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F553BD2-28D2-4B01-A5CE-732E92A0E01F}" type="slidenum">
              <a:rPr lang="en-US" smtClean="0"/>
              <a:pPr/>
              <a:t>17</a:t>
            </a:fld>
            <a:endParaRPr lang="en-US"/>
          </a:p>
        </p:txBody>
      </p:sp>
      <p:sp>
        <p:nvSpPr>
          <p:cNvPr id="3" name="Title 1"/>
          <p:cNvSpPr txBox="1">
            <a:spLocks/>
          </p:cNvSpPr>
          <p:nvPr/>
        </p:nvSpPr>
        <p:spPr>
          <a:xfrm>
            <a:off x="1066800" y="2438400"/>
            <a:ext cx="7497763" cy="1143000"/>
          </a:xfrm>
          <a:prstGeom prst="rect">
            <a:avLst/>
          </a:prstGeom>
        </p:spPr>
        <p:txBody>
          <a:bodyPr>
            <a:normAutofit fontScale="97500" lnSpcReduction="10000"/>
          </a:body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6000" b="0" i="0" u="none" strike="noStrike" kern="1200" cap="none" spc="0" normalizeH="0" baseline="0" noProof="0" dirty="0" smtClean="0">
                <a:ln>
                  <a:noFill/>
                </a:ln>
                <a:solidFill>
                  <a:srgbClr val="FF0000"/>
                </a:solidFill>
                <a:effectLst/>
                <a:uLnTx/>
                <a:uFillTx/>
                <a:latin typeface="Gill Sans MT"/>
                <a:ea typeface="+mj-ea"/>
                <a:cs typeface="+mj-cs"/>
              </a:rPr>
              <a:t>Image Acquisition</a:t>
            </a:r>
            <a:r>
              <a:rPr kumimoji="0" lang="en-US" sz="2000" b="0" i="0" u="none" strike="noStrike" kern="1200" cap="none" spc="0" normalizeH="0" baseline="0" noProof="0" dirty="0" smtClean="0">
                <a:ln>
                  <a:noFill/>
                </a:ln>
                <a:solidFill>
                  <a:srgbClr val="000000"/>
                </a:solidFill>
                <a:effectLst/>
                <a:uLnTx/>
                <a:uFillTx/>
                <a:latin typeface="Gill Sans MT"/>
                <a:ea typeface="+mj-ea"/>
                <a:cs typeface="+mj-cs"/>
              </a:rPr>
              <a:t/>
            </a:r>
            <a:br>
              <a:rPr kumimoji="0" lang="en-US" sz="2000" b="0" i="0" u="none" strike="noStrike" kern="1200" cap="none" spc="0" normalizeH="0" baseline="0" noProof="0" dirty="0" smtClean="0">
                <a:ln>
                  <a:noFill/>
                </a:ln>
                <a:solidFill>
                  <a:srgbClr val="000000"/>
                </a:solidFill>
                <a:effectLst/>
                <a:uLnTx/>
                <a:uFillTx/>
                <a:latin typeface="Gill Sans MT"/>
                <a:ea typeface="+mj-ea"/>
                <a:cs typeface="+mj-cs"/>
              </a:rPr>
            </a:br>
            <a:endParaRPr kumimoji="0" lang="en-US" sz="1600" b="0" i="0" u="none" strike="noStrike" kern="1200" cap="none" spc="0" normalizeH="0" baseline="0" noProof="0" dirty="0" smtClean="0">
              <a:ln>
                <a:noFill/>
              </a:ln>
              <a:solidFill>
                <a:srgbClr val="00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AutoShape 3"/>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3795" name="AutoShape 4"/>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3796" name="AutoShape 5"/>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3797"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3798" name="AutoShape 7"/>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3799" name="AutoShape 8"/>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33800" name="Rectangle 9"/>
          <p:cNvSpPr>
            <a:spLocks noChangeArrowheads="1"/>
          </p:cNvSpPr>
          <p:nvPr/>
        </p:nvSpPr>
        <p:spPr bwMode="auto">
          <a:xfrm>
            <a:off x="829440" y="1036909"/>
            <a:ext cx="815616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3300" b="1" dirty="0">
                <a:solidFill>
                  <a:srgbClr val="FFFFFF"/>
                </a:solidFill>
                <a:latin typeface="Arial" pitchFamily="34" charset="0"/>
              </a:rPr>
              <a:t>Acquisition</a:t>
            </a: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endParaRPr lang="en-GB" sz="4400" b="1" dirty="0">
              <a:solidFill>
                <a:srgbClr val="FFFFFF"/>
              </a:solidFill>
              <a:latin typeface="Arial" pitchFamily="34" charset="0"/>
            </a:endParaRPr>
          </a:p>
          <a:p>
            <a:pPr marL="414726" indent="-414726">
              <a:buClr>
                <a:schemeClr val="bg1"/>
              </a:buClr>
              <a:buSzPct val="125000"/>
            </a:pPr>
            <a:endParaRPr lang="en-GB" sz="2500" b="1" dirty="0">
              <a:solidFill>
                <a:srgbClr val="FFFFFF"/>
              </a:solidFill>
              <a:latin typeface="Arial" pitchFamily="34" charset="0"/>
            </a:endParaRPr>
          </a:p>
        </p:txBody>
      </p:sp>
      <p:sp>
        <p:nvSpPr>
          <p:cNvPr id="10" name="Rectangle 9"/>
          <p:cNvSpPr/>
          <p:nvPr/>
        </p:nvSpPr>
        <p:spPr>
          <a:xfrm>
            <a:off x="3581400" y="1143000"/>
            <a:ext cx="1851790" cy="369332"/>
          </a:xfrm>
          <a:prstGeom prst="rect">
            <a:avLst/>
          </a:prstGeom>
        </p:spPr>
        <p:txBody>
          <a:bodyPr wrap="none">
            <a:spAutoFit/>
          </a:bodyPr>
          <a:lstStyle/>
          <a:p>
            <a:pPr marL="457200" indent="-457200" algn="ctr">
              <a:buClr>
                <a:schemeClr val="bg1"/>
              </a:buClr>
              <a:buSzPct val="125000"/>
            </a:pPr>
            <a:r>
              <a:rPr lang="en-GB" b="1" dirty="0" smtClean="0">
                <a:solidFill>
                  <a:srgbClr val="FF0000"/>
                </a:solidFill>
                <a:latin typeface="Arial" pitchFamily="34" charset="0"/>
              </a:rPr>
              <a:t>Image  sensing</a:t>
            </a:r>
            <a:endParaRPr lang="en-GB" b="1" dirty="0">
              <a:solidFill>
                <a:srgbClr val="FF0000"/>
              </a:solidFill>
              <a:latin typeface="Arial" pitchFamily="34" charset="0"/>
            </a:endParaRPr>
          </a:p>
        </p:txBody>
      </p:sp>
      <p:sp>
        <p:nvSpPr>
          <p:cNvPr id="11" name="Slide Number Placeholder 10"/>
          <p:cNvSpPr>
            <a:spLocks noGrp="1"/>
          </p:cNvSpPr>
          <p:nvPr>
            <p:ph type="sldNum" sz="quarter" idx="12"/>
          </p:nvPr>
        </p:nvSpPr>
        <p:spPr/>
        <p:txBody>
          <a:bodyPr/>
          <a:lstStyle/>
          <a:p>
            <a:fld id="{7F553BD2-28D2-4B01-A5CE-732E92A0E01F}" type="slidenum">
              <a:rPr lang="en-US" smtClean="0"/>
              <a:pPr/>
              <a:t>18</a:t>
            </a:fld>
            <a:endParaRPr lang="en-US"/>
          </a:p>
        </p:txBody>
      </p:sp>
      <p:pic>
        <p:nvPicPr>
          <p:cNvPr id="267265" name="Picture 1"/>
          <p:cNvPicPr>
            <a:picLocks noChangeAspect="1" noChangeArrowheads="1"/>
          </p:cNvPicPr>
          <p:nvPr/>
        </p:nvPicPr>
        <p:blipFill>
          <a:blip r:embed="rId3"/>
          <a:srcRect/>
          <a:stretch>
            <a:fillRect/>
          </a:stretch>
        </p:blipFill>
        <p:spPr bwMode="auto">
          <a:xfrm>
            <a:off x="685800" y="1600200"/>
            <a:ext cx="8458200"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4819"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4820"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4821"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4822"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4823"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34824" name="Rectangle 8"/>
          <p:cNvSpPr>
            <a:spLocks noChangeArrowheads="1"/>
          </p:cNvSpPr>
          <p:nvPr/>
        </p:nvSpPr>
        <p:spPr bwMode="auto">
          <a:xfrm>
            <a:off x="829440" y="1036909"/>
            <a:ext cx="815616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3300" b="1" dirty="0">
                <a:solidFill>
                  <a:srgbClr val="FFFFFF"/>
                </a:solidFill>
                <a:latin typeface="Arial" pitchFamily="34" charset="0"/>
              </a:rPr>
              <a:t>Acquisition</a:t>
            </a: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endParaRPr lang="en-GB" sz="4400" b="1" dirty="0">
              <a:solidFill>
                <a:srgbClr val="FFFFFF"/>
              </a:solidFill>
              <a:latin typeface="Arial" pitchFamily="34" charset="0"/>
            </a:endParaRPr>
          </a:p>
          <a:p>
            <a:pPr marL="414726" indent="-414726">
              <a:buClr>
                <a:schemeClr val="bg1"/>
              </a:buClr>
              <a:buSzPct val="125000"/>
            </a:pPr>
            <a:endParaRPr lang="en-GB" sz="2500" b="1" dirty="0">
              <a:solidFill>
                <a:srgbClr val="FFFFFF"/>
              </a:solidFill>
              <a:latin typeface="Arial" pitchFamily="34" charset="0"/>
            </a:endParaRPr>
          </a:p>
        </p:txBody>
      </p:sp>
      <p:sp>
        <p:nvSpPr>
          <p:cNvPr id="10" name="Rectangle 9"/>
          <p:cNvSpPr/>
          <p:nvPr/>
        </p:nvSpPr>
        <p:spPr>
          <a:xfrm>
            <a:off x="3505200" y="1295400"/>
            <a:ext cx="2163797" cy="369332"/>
          </a:xfrm>
          <a:prstGeom prst="rect">
            <a:avLst/>
          </a:prstGeom>
        </p:spPr>
        <p:txBody>
          <a:bodyPr wrap="none">
            <a:spAutoFit/>
          </a:bodyPr>
          <a:lstStyle/>
          <a:p>
            <a:pPr marL="457200" indent="-457200">
              <a:buClr>
                <a:schemeClr val="bg1"/>
              </a:buClr>
              <a:buSzPct val="125000"/>
            </a:pPr>
            <a:r>
              <a:rPr lang="en-GB" b="1" dirty="0" smtClean="0">
                <a:solidFill>
                  <a:srgbClr val="FF0000"/>
                </a:solidFill>
                <a:latin typeface="Arial" pitchFamily="34" charset="0"/>
              </a:rPr>
              <a:t>Image Acquisition</a:t>
            </a:r>
            <a:endParaRPr lang="en-GB" b="1" dirty="0">
              <a:solidFill>
                <a:srgbClr val="FF0000"/>
              </a:solidFill>
              <a:latin typeface="Arial" pitchFamily="34" charset="0"/>
            </a:endParaRPr>
          </a:p>
        </p:txBody>
      </p:sp>
      <p:sp>
        <p:nvSpPr>
          <p:cNvPr id="11" name="Slide Number Placeholder 10"/>
          <p:cNvSpPr>
            <a:spLocks noGrp="1"/>
          </p:cNvSpPr>
          <p:nvPr>
            <p:ph type="sldNum" sz="quarter" idx="12"/>
          </p:nvPr>
        </p:nvSpPr>
        <p:spPr/>
        <p:txBody>
          <a:bodyPr/>
          <a:lstStyle/>
          <a:p>
            <a:fld id="{7F553BD2-28D2-4B01-A5CE-732E92A0E01F}" type="slidenum">
              <a:rPr lang="en-US" smtClean="0"/>
              <a:pPr/>
              <a:t>19</a:t>
            </a:fld>
            <a:endParaRPr lang="en-US"/>
          </a:p>
        </p:txBody>
      </p:sp>
      <p:pic>
        <p:nvPicPr>
          <p:cNvPr id="265217" name="Picture 1"/>
          <p:cNvPicPr>
            <a:picLocks noChangeAspect="1" noChangeArrowheads="1"/>
          </p:cNvPicPr>
          <p:nvPr/>
        </p:nvPicPr>
        <p:blipFill>
          <a:blip r:embed="rId3"/>
          <a:srcRect/>
          <a:stretch>
            <a:fillRect/>
          </a:stretch>
        </p:blipFill>
        <p:spPr bwMode="auto">
          <a:xfrm>
            <a:off x="685800" y="1676400"/>
            <a:ext cx="8153400" cy="4648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5843"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5844"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5845"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5846"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5847"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35848" name="Rectangle 8"/>
          <p:cNvSpPr>
            <a:spLocks noChangeArrowheads="1"/>
          </p:cNvSpPr>
          <p:nvPr/>
        </p:nvSpPr>
        <p:spPr bwMode="auto">
          <a:xfrm>
            <a:off x="829440" y="1036909"/>
            <a:ext cx="815616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3300" b="1" dirty="0">
                <a:solidFill>
                  <a:srgbClr val="FFFFFF"/>
                </a:solidFill>
                <a:latin typeface="Arial" pitchFamily="34" charset="0"/>
              </a:rPr>
              <a:t>Acquisition</a:t>
            </a: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endParaRPr lang="en-GB" sz="4400" b="1" dirty="0">
              <a:solidFill>
                <a:srgbClr val="FFFFFF"/>
              </a:solidFill>
              <a:latin typeface="Arial" pitchFamily="34" charset="0"/>
            </a:endParaRPr>
          </a:p>
          <a:p>
            <a:pPr marL="414726" indent="-414726">
              <a:buClr>
                <a:schemeClr val="bg1"/>
              </a:buClr>
              <a:buSzPct val="125000"/>
            </a:pPr>
            <a:endParaRPr lang="en-GB" sz="2500" b="1" dirty="0">
              <a:solidFill>
                <a:srgbClr val="FFFFFF"/>
              </a:solidFill>
              <a:latin typeface="Arial" pitchFamily="34" charset="0"/>
            </a:endParaRPr>
          </a:p>
        </p:txBody>
      </p:sp>
      <p:sp>
        <p:nvSpPr>
          <p:cNvPr id="10" name="Rectangle 9"/>
          <p:cNvSpPr/>
          <p:nvPr/>
        </p:nvSpPr>
        <p:spPr>
          <a:xfrm>
            <a:off x="2819400" y="914400"/>
            <a:ext cx="3895041" cy="369332"/>
          </a:xfrm>
          <a:prstGeom prst="rect">
            <a:avLst/>
          </a:prstGeom>
        </p:spPr>
        <p:txBody>
          <a:bodyPr wrap="none">
            <a:spAutoFit/>
          </a:bodyPr>
          <a:lstStyle/>
          <a:p>
            <a:pPr marL="457200" indent="-457200">
              <a:buClr>
                <a:schemeClr val="bg1"/>
              </a:buClr>
              <a:buSzPct val="125000"/>
            </a:pPr>
            <a:r>
              <a:rPr lang="en-GB" b="1" dirty="0" smtClean="0">
                <a:solidFill>
                  <a:srgbClr val="FF0000"/>
                </a:solidFill>
                <a:latin typeface="Arial" pitchFamily="34" charset="0"/>
              </a:rPr>
              <a:t>Digital Image Acquisition Process</a:t>
            </a:r>
            <a:endParaRPr lang="en-GB" b="1" dirty="0">
              <a:solidFill>
                <a:srgbClr val="FF0000"/>
              </a:solidFill>
              <a:latin typeface="Arial" pitchFamily="34" charset="0"/>
            </a:endParaRPr>
          </a:p>
        </p:txBody>
      </p:sp>
      <p:sp>
        <p:nvSpPr>
          <p:cNvPr id="11" name="Slide Number Placeholder 10"/>
          <p:cNvSpPr>
            <a:spLocks noGrp="1"/>
          </p:cNvSpPr>
          <p:nvPr>
            <p:ph type="sldNum" sz="quarter" idx="12"/>
          </p:nvPr>
        </p:nvSpPr>
        <p:spPr/>
        <p:txBody>
          <a:bodyPr/>
          <a:lstStyle/>
          <a:p>
            <a:fld id="{7F553BD2-28D2-4B01-A5CE-732E92A0E01F}" type="slidenum">
              <a:rPr lang="en-US" smtClean="0"/>
              <a:pPr/>
              <a:t>20</a:t>
            </a:fld>
            <a:endParaRPr lang="en-US"/>
          </a:p>
        </p:txBody>
      </p:sp>
      <p:pic>
        <p:nvPicPr>
          <p:cNvPr id="263169" name="Picture 1"/>
          <p:cNvPicPr>
            <a:picLocks noChangeAspect="1" noChangeArrowheads="1"/>
          </p:cNvPicPr>
          <p:nvPr/>
        </p:nvPicPr>
        <p:blipFill>
          <a:blip r:embed="rId3"/>
          <a:srcRect/>
          <a:stretch>
            <a:fillRect/>
          </a:stretch>
        </p:blipFill>
        <p:spPr bwMode="auto">
          <a:xfrm>
            <a:off x="762000" y="1219200"/>
            <a:ext cx="8382000" cy="50863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F553BD2-28D2-4B01-A5CE-732E92A0E01F}" type="slidenum">
              <a:rPr lang="en-US" smtClean="0"/>
              <a:pPr/>
              <a:t>21</a:t>
            </a:fld>
            <a:endParaRPr lang="en-US"/>
          </a:p>
        </p:txBody>
      </p:sp>
      <p:pic>
        <p:nvPicPr>
          <p:cNvPr id="401410" name="Picture 2"/>
          <p:cNvPicPr>
            <a:picLocks noChangeAspect="1" noChangeArrowheads="1"/>
          </p:cNvPicPr>
          <p:nvPr/>
        </p:nvPicPr>
        <p:blipFill>
          <a:blip r:embed="rId2"/>
          <a:srcRect/>
          <a:stretch>
            <a:fillRect/>
          </a:stretch>
        </p:blipFill>
        <p:spPr bwMode="auto">
          <a:xfrm>
            <a:off x="0" y="0"/>
            <a:ext cx="9144000" cy="6248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F553BD2-28D2-4B01-A5CE-732E92A0E01F}" type="slidenum">
              <a:rPr lang="en-US" smtClean="0"/>
              <a:pPr/>
              <a:t>22</a:t>
            </a:fld>
            <a:endParaRPr lang="en-US"/>
          </a:p>
        </p:txBody>
      </p:sp>
      <p:pic>
        <p:nvPicPr>
          <p:cNvPr id="402434" name="Picture 2"/>
          <p:cNvPicPr>
            <a:picLocks noChangeAspect="1" noChangeArrowheads="1"/>
          </p:cNvPicPr>
          <p:nvPr/>
        </p:nvPicPr>
        <p:blipFill>
          <a:blip r:embed="rId2"/>
          <a:srcRect/>
          <a:stretch>
            <a:fillRect/>
          </a:stretch>
        </p:blipFill>
        <p:spPr bwMode="auto">
          <a:xfrm>
            <a:off x="0" y="0"/>
            <a:ext cx="9144000" cy="640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F553BD2-28D2-4B01-A5CE-732E92A0E01F}" type="slidenum">
              <a:rPr lang="en-US" smtClean="0"/>
              <a:pPr/>
              <a:t>23</a:t>
            </a:fld>
            <a:endParaRPr lang="en-US"/>
          </a:p>
        </p:txBody>
      </p:sp>
      <p:sp>
        <p:nvSpPr>
          <p:cNvPr id="3" name="Rectangle 2"/>
          <p:cNvSpPr/>
          <p:nvPr/>
        </p:nvSpPr>
        <p:spPr>
          <a:xfrm>
            <a:off x="1371600" y="0"/>
            <a:ext cx="6248400" cy="707886"/>
          </a:xfrm>
          <a:prstGeom prst="rect">
            <a:avLst/>
          </a:prstGeom>
        </p:spPr>
        <p:txBody>
          <a:bodyPr wrap="square">
            <a:spAutoFit/>
          </a:bodyPr>
          <a:lstStyle/>
          <a:p>
            <a:pPr algn="ctr"/>
            <a:r>
              <a:rPr lang="en-US" sz="4000" b="1" dirty="0" smtClean="0">
                <a:solidFill>
                  <a:srgbClr val="0000FF"/>
                </a:solidFill>
              </a:rPr>
              <a:t>Refreshing and Resolution</a:t>
            </a:r>
            <a:endParaRPr lang="en-US" sz="4000" b="1" dirty="0">
              <a:solidFill>
                <a:srgbClr val="0000FF"/>
              </a:solidFill>
            </a:endParaRPr>
          </a:p>
        </p:txBody>
      </p:sp>
      <p:pic>
        <p:nvPicPr>
          <p:cNvPr id="403458" name="Picture 2"/>
          <p:cNvPicPr>
            <a:picLocks noChangeAspect="1" noChangeArrowheads="1"/>
          </p:cNvPicPr>
          <p:nvPr/>
        </p:nvPicPr>
        <p:blipFill>
          <a:blip r:embed="rId2"/>
          <a:srcRect/>
          <a:stretch>
            <a:fillRect/>
          </a:stretch>
        </p:blipFill>
        <p:spPr bwMode="auto">
          <a:xfrm>
            <a:off x="0" y="762000"/>
            <a:ext cx="9143999" cy="5486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438400"/>
            <a:ext cx="7497763" cy="1143000"/>
          </a:xfrm>
        </p:spPr>
        <p:txBody>
          <a:bodyPr>
            <a:normAutofit fontScale="90000"/>
          </a:bodyPr>
          <a:lstStyle/>
          <a:p>
            <a:pPr marL="342900" indent="-342900" eaLnBrk="1" hangingPunct="1">
              <a:spcBef>
                <a:spcPct val="20000"/>
              </a:spcBef>
              <a:defRPr/>
            </a:pPr>
            <a:r>
              <a:rPr lang="en-US" sz="6000" dirty="0" smtClean="0">
                <a:solidFill>
                  <a:srgbClr val="FF0000"/>
                </a:solidFill>
                <a:latin typeface="Gill Sans MT"/>
              </a:rPr>
              <a:t>Image Enhancement</a:t>
            </a:r>
            <a:r>
              <a:rPr lang="en-US" sz="2000" dirty="0" smtClean="0">
                <a:solidFill>
                  <a:srgbClr val="000000"/>
                </a:solidFill>
                <a:latin typeface="Gill Sans MT"/>
              </a:rPr>
              <a:t/>
            </a:r>
            <a:br>
              <a:rPr lang="en-US" sz="2000" dirty="0" smtClean="0">
                <a:solidFill>
                  <a:srgbClr val="000000"/>
                </a:solidFill>
                <a:latin typeface="Gill Sans MT"/>
              </a:rPr>
            </a:br>
            <a:endParaRPr lang="en-US" sz="1600" dirty="0" smtClean="0">
              <a:solidFill>
                <a:srgbClr val="000000"/>
              </a:solidFill>
            </a:endParaRPr>
          </a:p>
        </p:txBody>
      </p:sp>
      <p:sp>
        <p:nvSpPr>
          <p:cNvPr id="3" name="Slide Number Placeholder 2"/>
          <p:cNvSpPr>
            <a:spLocks noGrp="1"/>
          </p:cNvSpPr>
          <p:nvPr>
            <p:ph type="sldNum" sz="quarter" idx="12"/>
          </p:nvPr>
        </p:nvSpPr>
        <p:spPr/>
        <p:txBody>
          <a:bodyPr/>
          <a:lstStyle/>
          <a:p>
            <a:pPr>
              <a:defRPr/>
            </a:pPr>
            <a:fld id="{DDC95BFC-D620-46DF-ACB3-50CF63F6F223}" type="slidenum">
              <a:rPr lang="en-US"/>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txBox="1">
            <a:spLocks noChangeArrowheads="1"/>
          </p:cNvSpPr>
          <p:nvPr/>
        </p:nvSpPr>
        <p:spPr bwMode="auto">
          <a:xfrm>
            <a:off x="0" y="152400"/>
            <a:ext cx="9144000" cy="6705599"/>
          </a:xfrm>
          <a:prstGeom prst="rect">
            <a:avLst/>
          </a:prstGeom>
          <a:noFill/>
          <a:ln w="9525">
            <a:noFill/>
            <a:miter lim="800000"/>
            <a:headEnd/>
            <a:tailEnd/>
          </a:ln>
        </p:spPr>
        <p:txBody>
          <a:bodyPr/>
          <a:lstStyle/>
          <a:p>
            <a:pPr>
              <a:buFont typeface="Wingdings" pitchFamily="2" charset="2"/>
              <a:buChar char="Ø"/>
            </a:pPr>
            <a:r>
              <a:rPr lang="en-US" sz="3200" dirty="0" smtClean="0">
                <a:solidFill>
                  <a:srgbClr val="0000FF"/>
                </a:solidFill>
              </a:rPr>
              <a:t>  Accentuate certain desired features for subsequent  </a:t>
            </a:r>
          </a:p>
          <a:p>
            <a:r>
              <a:rPr lang="en-US" sz="3200" dirty="0" smtClean="0">
                <a:solidFill>
                  <a:srgbClr val="0000FF"/>
                </a:solidFill>
              </a:rPr>
              <a:t>     analysis or display i.e. Highlight certain features of </a:t>
            </a:r>
          </a:p>
          <a:p>
            <a:r>
              <a:rPr lang="en-US" sz="3200" dirty="0" smtClean="0">
                <a:solidFill>
                  <a:srgbClr val="0000FF"/>
                </a:solidFill>
              </a:rPr>
              <a:t>     interest in an image</a:t>
            </a:r>
          </a:p>
          <a:p>
            <a:endParaRPr lang="en-US" sz="3200" dirty="0" smtClean="0">
              <a:solidFill>
                <a:srgbClr val="0000FF"/>
              </a:solidFill>
            </a:endParaRPr>
          </a:p>
          <a:p>
            <a:pPr>
              <a:buFont typeface="Wingdings" pitchFamily="2" charset="2"/>
              <a:buChar char="Ø"/>
            </a:pPr>
            <a:r>
              <a:rPr lang="en-US" sz="3200" dirty="0" smtClean="0">
                <a:solidFill>
                  <a:srgbClr val="FF0000"/>
                </a:solidFill>
              </a:rPr>
              <a:t>  Increase the contrast of an image – It looks better.</a:t>
            </a:r>
          </a:p>
          <a:p>
            <a:endParaRPr lang="en-US" sz="3200" dirty="0" smtClean="0">
              <a:solidFill>
                <a:srgbClr val="0000FF"/>
              </a:solidFill>
            </a:endParaRPr>
          </a:p>
          <a:p>
            <a:pPr>
              <a:buFont typeface="Wingdings" pitchFamily="2" charset="2"/>
              <a:buChar char="Ø"/>
            </a:pPr>
            <a:r>
              <a:rPr lang="en-US" sz="3200" dirty="0" smtClean="0">
                <a:solidFill>
                  <a:srgbClr val="0000FF"/>
                </a:solidFill>
              </a:rPr>
              <a:t>  It is a very subjective area of Image processing.</a:t>
            </a:r>
          </a:p>
          <a:p>
            <a:endParaRPr lang="en-US" sz="3200" dirty="0" smtClean="0">
              <a:solidFill>
                <a:srgbClr val="0000FF"/>
              </a:solidFill>
            </a:endParaRPr>
          </a:p>
          <a:p>
            <a:pPr marL="365125" indent="-282575">
              <a:spcBef>
                <a:spcPts val="600"/>
              </a:spcBef>
              <a:buClr>
                <a:schemeClr val="accent1"/>
              </a:buClr>
              <a:buSzPct val="80000"/>
              <a:buFont typeface="Wingdings" pitchFamily="2" charset="2"/>
              <a:buChar char="Ø"/>
            </a:pPr>
            <a:r>
              <a:rPr lang="en-US" sz="3200" dirty="0" smtClean="0">
                <a:solidFill>
                  <a:srgbClr val="FF0000"/>
                </a:solidFill>
                <a:latin typeface="Calibri" pitchFamily="34" charset="0"/>
              </a:rPr>
              <a:t>  Process an image so that the result will be more   </a:t>
            </a:r>
          </a:p>
          <a:p>
            <a:pPr marL="365125" indent="-282575">
              <a:spcBef>
                <a:spcPts val="600"/>
              </a:spcBef>
              <a:buClr>
                <a:schemeClr val="accent1"/>
              </a:buClr>
              <a:buSzPct val="80000"/>
            </a:pPr>
            <a:r>
              <a:rPr lang="en-US" sz="3200" dirty="0" smtClean="0">
                <a:solidFill>
                  <a:srgbClr val="FF0000"/>
                </a:solidFill>
                <a:latin typeface="Calibri" pitchFamily="34" charset="0"/>
              </a:rPr>
              <a:t>     suitable than the original image for a  specific  </a:t>
            </a:r>
          </a:p>
          <a:p>
            <a:pPr marL="365125" indent="-282575">
              <a:spcBef>
                <a:spcPts val="600"/>
              </a:spcBef>
              <a:buClr>
                <a:schemeClr val="accent1"/>
              </a:buClr>
              <a:buSzPct val="80000"/>
            </a:pPr>
            <a:r>
              <a:rPr lang="en-US" sz="3200" dirty="0" smtClean="0">
                <a:solidFill>
                  <a:srgbClr val="FF0000"/>
                </a:solidFill>
                <a:latin typeface="Calibri" pitchFamily="34" charset="0"/>
              </a:rPr>
              <a:t>     application.</a:t>
            </a:r>
          </a:p>
          <a:p>
            <a:pPr marL="365125" indent="-282575">
              <a:spcBef>
                <a:spcPts val="600"/>
              </a:spcBef>
              <a:buClr>
                <a:schemeClr val="accent1"/>
              </a:buClr>
              <a:buSzPct val="80000"/>
              <a:buFont typeface="Wingdings" pitchFamily="2" charset="2"/>
              <a:buChar char="Ø"/>
            </a:pPr>
            <a:r>
              <a:rPr lang="en-US" sz="3200" dirty="0" smtClean="0">
                <a:solidFill>
                  <a:srgbClr val="6600FF"/>
                </a:solidFill>
                <a:latin typeface="Calibri" pitchFamily="34" charset="0"/>
              </a:rPr>
              <a:t>  </a:t>
            </a:r>
            <a:r>
              <a:rPr lang="en-US" sz="3200" dirty="0" smtClean="0">
                <a:solidFill>
                  <a:srgbClr val="0000FF"/>
                </a:solidFill>
                <a:latin typeface="Calibri" pitchFamily="34" charset="0"/>
              </a:rPr>
              <a:t>The </a:t>
            </a:r>
            <a:r>
              <a:rPr lang="en-US" sz="3200" dirty="0">
                <a:solidFill>
                  <a:srgbClr val="0000FF"/>
                </a:solidFill>
                <a:latin typeface="Calibri" pitchFamily="34" charset="0"/>
              </a:rPr>
              <a:t>suitableness is </a:t>
            </a:r>
            <a:r>
              <a:rPr lang="en-US" sz="3200" dirty="0" smtClean="0">
                <a:solidFill>
                  <a:srgbClr val="0000FF"/>
                </a:solidFill>
                <a:latin typeface="Calibri" pitchFamily="34" charset="0"/>
              </a:rPr>
              <a:t>upto </a:t>
            </a:r>
            <a:r>
              <a:rPr lang="en-US" sz="3200" dirty="0">
                <a:solidFill>
                  <a:srgbClr val="0000FF"/>
                </a:solidFill>
                <a:latin typeface="Calibri" pitchFamily="34" charset="0"/>
              </a:rPr>
              <a:t>each application.</a:t>
            </a:r>
          </a:p>
          <a:p>
            <a:pPr marL="365125" indent="-282575">
              <a:spcBef>
                <a:spcPts val="600"/>
              </a:spcBef>
              <a:buClr>
                <a:schemeClr val="accent1"/>
              </a:buClr>
              <a:buSzPct val="80000"/>
            </a:pPr>
            <a:r>
              <a:rPr lang="en-US" sz="3200" dirty="0" smtClean="0">
                <a:solidFill>
                  <a:srgbClr val="FF0000"/>
                </a:solidFill>
                <a:latin typeface="Calibri" pitchFamily="34" charset="0"/>
              </a:rPr>
              <a:t>   </a:t>
            </a:r>
            <a:endParaRPr lang="th-TH" sz="3200" dirty="0">
              <a:solidFill>
                <a:srgbClr val="FF0000"/>
              </a:solidFill>
              <a:latin typeface="Calibri" pitchFamily="34" charset="0"/>
              <a:ea typeface="Cordia New"/>
            </a:endParaRPr>
          </a:p>
        </p:txBody>
      </p:sp>
      <p:sp>
        <p:nvSpPr>
          <p:cNvPr id="5" name="Slide Number Placeholder 4"/>
          <p:cNvSpPr>
            <a:spLocks noGrp="1"/>
          </p:cNvSpPr>
          <p:nvPr>
            <p:ph type="sldNum" sz="quarter" idx="12"/>
          </p:nvPr>
        </p:nvSpPr>
        <p:spPr/>
        <p:txBody>
          <a:bodyPr/>
          <a:lstStyle/>
          <a:p>
            <a:pPr>
              <a:defRPr/>
            </a:pPr>
            <a:fld id="{5B80E32C-EFB9-4958-BF06-8C961B9DF4C6}" type="slidenum">
              <a:rPr lang="en-US"/>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txBox="1">
            <a:spLocks noChangeArrowheads="1"/>
          </p:cNvSpPr>
          <p:nvPr/>
        </p:nvSpPr>
        <p:spPr bwMode="auto">
          <a:xfrm>
            <a:off x="0" y="0"/>
            <a:ext cx="9144000" cy="6858000"/>
          </a:xfrm>
          <a:prstGeom prst="rect">
            <a:avLst/>
          </a:prstGeom>
          <a:noFill/>
          <a:ln w="9525">
            <a:noFill/>
            <a:miter lim="800000"/>
            <a:headEnd/>
            <a:tailEnd/>
          </a:ln>
        </p:spPr>
        <p:txBody>
          <a:bodyPr/>
          <a:lstStyle/>
          <a:p>
            <a:pPr marL="365125" indent="-282575">
              <a:spcBef>
                <a:spcPts val="600"/>
              </a:spcBef>
              <a:buClr>
                <a:schemeClr val="accent1"/>
              </a:buClr>
              <a:buSzPct val="80000"/>
              <a:buFont typeface="Wingdings 2" pitchFamily="18" charset="2"/>
              <a:buChar char=""/>
            </a:pPr>
            <a:endParaRPr lang="en-US" sz="2800" dirty="0" smtClean="0">
              <a:solidFill>
                <a:srgbClr val="008000"/>
              </a:solidFill>
              <a:latin typeface="Calibri" pitchFamily="34" charset="0"/>
            </a:endParaRPr>
          </a:p>
          <a:p>
            <a:pPr marL="365125" indent="-282575">
              <a:spcBef>
                <a:spcPts val="600"/>
              </a:spcBef>
              <a:buClr>
                <a:schemeClr val="accent1"/>
              </a:buClr>
              <a:buSzPct val="80000"/>
              <a:buFont typeface="Wingdings 2" pitchFamily="18" charset="2"/>
              <a:buChar char=""/>
            </a:pPr>
            <a:endParaRPr lang="en-US" sz="2800" dirty="0" smtClean="0">
              <a:solidFill>
                <a:srgbClr val="008000"/>
              </a:solidFill>
              <a:latin typeface="Calibri" pitchFamily="34" charset="0"/>
            </a:endParaRPr>
          </a:p>
          <a:p>
            <a:pPr marL="365125" indent="-282575">
              <a:spcBef>
                <a:spcPts val="600"/>
              </a:spcBef>
              <a:buClr>
                <a:schemeClr val="accent1"/>
              </a:buClr>
              <a:buSzPct val="80000"/>
              <a:buFont typeface="Wingdings 2" pitchFamily="18" charset="2"/>
              <a:buChar char=""/>
            </a:pPr>
            <a:endParaRPr lang="en-US" sz="2800" dirty="0" smtClean="0">
              <a:solidFill>
                <a:srgbClr val="008000"/>
              </a:solidFill>
              <a:latin typeface="Calibri" pitchFamily="34" charset="0"/>
            </a:endParaRPr>
          </a:p>
          <a:p>
            <a:pPr marL="365125" indent="-282575">
              <a:spcBef>
                <a:spcPts val="600"/>
              </a:spcBef>
              <a:buClr>
                <a:schemeClr val="accent1"/>
              </a:buClr>
              <a:buSzPct val="80000"/>
              <a:buFont typeface="Wingdings 2" pitchFamily="18" charset="2"/>
              <a:buChar char=""/>
            </a:pPr>
            <a:r>
              <a:rPr lang="en-US" sz="2800" b="1" dirty="0" smtClean="0">
                <a:solidFill>
                  <a:srgbClr val="008000"/>
                </a:solidFill>
                <a:latin typeface="Calibri" pitchFamily="34" charset="0"/>
              </a:rPr>
              <a:t>Spatial </a:t>
            </a:r>
            <a:r>
              <a:rPr lang="en-US" sz="2800" b="1" dirty="0">
                <a:solidFill>
                  <a:srgbClr val="008000"/>
                </a:solidFill>
                <a:latin typeface="Calibri" pitchFamily="34" charset="0"/>
              </a:rPr>
              <a:t>Domain : (image plane)</a:t>
            </a:r>
          </a:p>
          <a:p>
            <a:pPr marL="639763" lvl="1" indent="-236538">
              <a:spcBef>
                <a:spcPts val="550"/>
              </a:spcBef>
              <a:buClr>
                <a:schemeClr val="accent1"/>
              </a:buClr>
            </a:pPr>
            <a:r>
              <a:rPr lang="en-US" sz="2400" b="1" dirty="0" smtClean="0">
                <a:solidFill>
                  <a:srgbClr val="008000"/>
                </a:solidFill>
                <a:latin typeface="Calibri" pitchFamily="34" charset="0"/>
              </a:rPr>
              <a:t>   Techniques </a:t>
            </a:r>
            <a:r>
              <a:rPr lang="en-US" sz="2400" b="1" dirty="0">
                <a:solidFill>
                  <a:srgbClr val="008000"/>
                </a:solidFill>
                <a:latin typeface="Calibri" pitchFamily="34" charset="0"/>
              </a:rPr>
              <a:t>are based on direct manipulation of pixels in an </a:t>
            </a:r>
            <a:r>
              <a:rPr lang="en-US" sz="2400" b="1" dirty="0" smtClean="0">
                <a:solidFill>
                  <a:srgbClr val="008000"/>
                </a:solidFill>
                <a:latin typeface="Calibri" pitchFamily="34" charset="0"/>
              </a:rPr>
              <a:t>image.</a:t>
            </a:r>
          </a:p>
          <a:p>
            <a:pPr marL="639763" lvl="1" indent="-236538">
              <a:spcBef>
                <a:spcPts val="550"/>
              </a:spcBef>
              <a:buClr>
                <a:schemeClr val="accent1"/>
              </a:buClr>
            </a:pPr>
            <a:endParaRPr lang="en-US" sz="2400" dirty="0">
              <a:solidFill>
                <a:srgbClr val="008000"/>
              </a:solidFill>
              <a:latin typeface="Calibri" pitchFamily="34" charset="0"/>
            </a:endParaRPr>
          </a:p>
          <a:p>
            <a:pPr marL="365125" indent="-282575">
              <a:spcBef>
                <a:spcPts val="600"/>
              </a:spcBef>
              <a:buClr>
                <a:schemeClr val="accent1"/>
              </a:buClr>
              <a:buSzPct val="80000"/>
              <a:buFont typeface="Wingdings 2" pitchFamily="18" charset="2"/>
              <a:buChar char=""/>
            </a:pPr>
            <a:r>
              <a:rPr lang="en-US" sz="2800" b="1" dirty="0">
                <a:solidFill>
                  <a:srgbClr val="6600FF"/>
                </a:solidFill>
                <a:latin typeface="Calibri" pitchFamily="34" charset="0"/>
              </a:rPr>
              <a:t>Frequency Domain : </a:t>
            </a:r>
          </a:p>
          <a:p>
            <a:pPr marL="639763" lvl="1" indent="-236538">
              <a:spcBef>
                <a:spcPts val="550"/>
              </a:spcBef>
              <a:buClr>
                <a:schemeClr val="accent1"/>
              </a:buClr>
            </a:pPr>
            <a:r>
              <a:rPr lang="en-US" sz="2400" b="1" dirty="0" smtClean="0">
                <a:solidFill>
                  <a:srgbClr val="6600FF"/>
                </a:solidFill>
                <a:latin typeface="Calibri" pitchFamily="34" charset="0"/>
              </a:rPr>
              <a:t>   Techniques </a:t>
            </a:r>
            <a:r>
              <a:rPr lang="en-US" sz="2400" b="1" dirty="0">
                <a:solidFill>
                  <a:srgbClr val="6600FF"/>
                </a:solidFill>
                <a:latin typeface="Calibri" pitchFamily="34" charset="0"/>
              </a:rPr>
              <a:t>are based on modifying the Fourier transform of an </a:t>
            </a:r>
            <a:r>
              <a:rPr lang="en-US" sz="2400" b="1" dirty="0" smtClean="0">
                <a:solidFill>
                  <a:srgbClr val="6600FF"/>
                </a:solidFill>
                <a:latin typeface="Calibri" pitchFamily="34" charset="0"/>
              </a:rPr>
              <a:t>image.</a:t>
            </a:r>
          </a:p>
          <a:p>
            <a:pPr marL="639763" lvl="1" indent="-236538">
              <a:spcBef>
                <a:spcPts val="550"/>
              </a:spcBef>
              <a:buClr>
                <a:schemeClr val="accent1"/>
              </a:buClr>
            </a:pPr>
            <a:endParaRPr lang="en-US" sz="2400" dirty="0">
              <a:solidFill>
                <a:srgbClr val="6600FF"/>
              </a:solidFill>
              <a:latin typeface="Calibri" pitchFamily="34" charset="0"/>
            </a:endParaRPr>
          </a:p>
          <a:p>
            <a:pPr marL="365125" indent="-282575">
              <a:spcBef>
                <a:spcPts val="600"/>
              </a:spcBef>
              <a:buClr>
                <a:schemeClr val="accent1"/>
              </a:buClr>
              <a:buSzPct val="80000"/>
              <a:buFont typeface="Wingdings 2" pitchFamily="18" charset="2"/>
              <a:buChar char=""/>
            </a:pPr>
            <a:r>
              <a:rPr lang="en-US" sz="2400" b="1" dirty="0">
                <a:solidFill>
                  <a:srgbClr val="008000"/>
                </a:solidFill>
                <a:latin typeface="Calibri" pitchFamily="34" charset="0"/>
              </a:rPr>
              <a:t>There are some enhancement techniques based on various combinations of methods from these two categories.</a:t>
            </a:r>
            <a:endParaRPr lang="th-TH" sz="2400" b="1" dirty="0">
              <a:solidFill>
                <a:srgbClr val="008000"/>
              </a:solidFill>
              <a:latin typeface="Calibri" pitchFamily="34" charset="0"/>
              <a:ea typeface="Cordia New"/>
            </a:endParaRPr>
          </a:p>
        </p:txBody>
      </p:sp>
      <p:sp>
        <p:nvSpPr>
          <p:cNvPr id="3" name="Slide Number Placeholder 2"/>
          <p:cNvSpPr>
            <a:spLocks noGrp="1"/>
          </p:cNvSpPr>
          <p:nvPr>
            <p:ph type="sldNum" sz="quarter" idx="12"/>
          </p:nvPr>
        </p:nvSpPr>
        <p:spPr/>
        <p:txBody>
          <a:bodyPr/>
          <a:lstStyle/>
          <a:p>
            <a:pPr>
              <a:defRPr/>
            </a:pPr>
            <a:fld id="{AB1D929B-67D5-4390-9077-C9A7819B992D}" type="slidenum">
              <a:rPr lang="en-US"/>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pPr eaLnBrk="1" hangingPunct="1"/>
            <a:r>
              <a:rPr lang="en-US" smtClean="0"/>
              <a:t>AND operation</a:t>
            </a:r>
          </a:p>
        </p:txBody>
      </p:sp>
      <p:graphicFrame>
        <p:nvGraphicFramePr>
          <p:cNvPr id="1026" name="Object 2"/>
          <p:cNvGraphicFramePr>
            <a:graphicFrameLocks noChangeAspect="1"/>
          </p:cNvGraphicFramePr>
          <p:nvPr/>
        </p:nvGraphicFramePr>
        <p:xfrm>
          <a:off x="0" y="1447800"/>
          <a:ext cx="8763000" cy="3719513"/>
        </p:xfrm>
        <a:graphic>
          <a:graphicData uri="http://schemas.openxmlformats.org/presentationml/2006/ole">
            <mc:AlternateContent xmlns:mc="http://schemas.openxmlformats.org/markup-compatibility/2006">
              <mc:Choice xmlns:v="urn:schemas-microsoft-com:vml" Requires="v">
                <p:oleObj spid="_x0000_s222211" name="Bitmap Image" r:id="rId3" imgW="4247619" imgH="1714739" progId="PBrush">
                  <p:embed/>
                </p:oleObj>
              </mc:Choice>
              <mc:Fallback>
                <p:oleObj name="Bitmap Image" r:id="rId3" imgW="4247619" imgH="1714739"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47800"/>
                        <a:ext cx="8763000" cy="3719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Text Box 7"/>
          <p:cNvSpPr txBox="1">
            <a:spLocks noChangeArrowheads="1"/>
          </p:cNvSpPr>
          <p:nvPr/>
        </p:nvSpPr>
        <p:spPr bwMode="auto">
          <a:xfrm>
            <a:off x="1300163" y="5486400"/>
            <a:ext cx="2171700" cy="455613"/>
          </a:xfrm>
          <a:prstGeom prst="rect">
            <a:avLst/>
          </a:prstGeom>
          <a:noFill/>
          <a:ln w="9525">
            <a:noFill/>
            <a:miter lim="800000"/>
            <a:headEnd/>
            <a:tailEnd/>
          </a:ln>
        </p:spPr>
        <p:txBody>
          <a:bodyPr wrap="none">
            <a:spAutoFit/>
          </a:bodyPr>
          <a:lstStyle/>
          <a:p>
            <a:r>
              <a:rPr lang="en-US">
                <a:latin typeface="Calibri" pitchFamily="34" charset="0"/>
                <a:cs typeface="Tahoma" pitchFamily="34" charset="0"/>
              </a:rPr>
              <a:t>original image </a:t>
            </a:r>
            <a:endParaRPr lang="th-TH">
              <a:latin typeface="Calibri" pitchFamily="34" charset="0"/>
              <a:cs typeface="Tahoma" pitchFamily="34" charset="0"/>
            </a:endParaRPr>
          </a:p>
        </p:txBody>
      </p:sp>
      <p:sp>
        <p:nvSpPr>
          <p:cNvPr id="1029" name="Text Box 8"/>
          <p:cNvSpPr txBox="1">
            <a:spLocks noChangeArrowheads="1"/>
          </p:cNvSpPr>
          <p:nvPr/>
        </p:nvSpPr>
        <p:spPr bwMode="auto">
          <a:xfrm>
            <a:off x="3622675" y="5486400"/>
            <a:ext cx="2276475" cy="822325"/>
          </a:xfrm>
          <a:prstGeom prst="rect">
            <a:avLst/>
          </a:prstGeom>
          <a:noFill/>
          <a:ln w="9525">
            <a:noFill/>
            <a:miter lim="800000"/>
            <a:headEnd/>
            <a:tailEnd/>
          </a:ln>
        </p:spPr>
        <p:txBody>
          <a:bodyPr>
            <a:spAutoFit/>
          </a:bodyPr>
          <a:lstStyle/>
          <a:p>
            <a:pPr algn="ctr"/>
            <a:r>
              <a:rPr lang="en-US">
                <a:latin typeface="Calibri" pitchFamily="34" charset="0"/>
                <a:cs typeface="Tahoma" pitchFamily="34" charset="0"/>
              </a:rPr>
              <a:t>AND image </a:t>
            </a:r>
          </a:p>
          <a:p>
            <a:pPr algn="ctr"/>
            <a:r>
              <a:rPr lang="en-US">
                <a:latin typeface="Calibri" pitchFamily="34" charset="0"/>
                <a:cs typeface="Tahoma" pitchFamily="34" charset="0"/>
              </a:rPr>
              <a:t>mask </a:t>
            </a:r>
            <a:endParaRPr lang="th-TH">
              <a:latin typeface="Calibri" pitchFamily="34" charset="0"/>
              <a:cs typeface="Tahoma" pitchFamily="34" charset="0"/>
            </a:endParaRPr>
          </a:p>
        </p:txBody>
      </p:sp>
      <p:sp>
        <p:nvSpPr>
          <p:cNvPr id="1030" name="Text Box 9"/>
          <p:cNvSpPr txBox="1">
            <a:spLocks noChangeArrowheads="1"/>
          </p:cNvSpPr>
          <p:nvPr/>
        </p:nvSpPr>
        <p:spPr bwMode="auto">
          <a:xfrm>
            <a:off x="5930900" y="5486400"/>
            <a:ext cx="2278063" cy="822325"/>
          </a:xfrm>
          <a:prstGeom prst="rect">
            <a:avLst/>
          </a:prstGeom>
          <a:noFill/>
          <a:ln w="9525">
            <a:noFill/>
            <a:miter lim="800000"/>
            <a:headEnd/>
            <a:tailEnd/>
          </a:ln>
        </p:spPr>
        <p:txBody>
          <a:bodyPr>
            <a:spAutoFit/>
          </a:bodyPr>
          <a:lstStyle/>
          <a:p>
            <a:pPr algn="ctr"/>
            <a:r>
              <a:rPr lang="en-US">
                <a:latin typeface="Calibri" pitchFamily="34" charset="0"/>
                <a:cs typeface="Tahoma" pitchFamily="34" charset="0"/>
              </a:rPr>
              <a:t>result of AND operation</a:t>
            </a:r>
            <a:endParaRPr lang="th-TH">
              <a:latin typeface="Calibri" pitchFamily="34" charset="0"/>
              <a:cs typeface="Tahoma" pitchFamily="34" charset="0"/>
            </a:endParaRPr>
          </a:p>
        </p:txBody>
      </p:sp>
      <p:sp>
        <p:nvSpPr>
          <p:cNvPr id="8" name="Slide Number Placeholder 7"/>
          <p:cNvSpPr>
            <a:spLocks noGrp="1"/>
          </p:cNvSpPr>
          <p:nvPr>
            <p:ph type="sldNum" sz="quarter" idx="12"/>
          </p:nvPr>
        </p:nvSpPr>
        <p:spPr/>
        <p:txBody>
          <a:bodyPr/>
          <a:lstStyle/>
          <a:p>
            <a:pPr>
              <a:defRPr/>
            </a:pPr>
            <a:fld id="{E69468EA-3B4A-44A3-994D-1FAEFD7CED27}" type="slidenum">
              <a:rPr lang="en-US"/>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6"/>
          <p:cNvSpPr>
            <a:spLocks noGrp="1"/>
          </p:cNvSpPr>
          <p:nvPr>
            <p:ph type="sldNum" sz="quarter" idx="12"/>
          </p:nvPr>
        </p:nvSpPr>
        <p:spPr/>
        <p:txBody>
          <a:bodyPr/>
          <a:lstStyle/>
          <a:p>
            <a:pPr>
              <a:defRPr/>
            </a:pPr>
            <a:fld id="{5F79387A-6230-4802-A279-CA51F786ABF7}" type="slidenum">
              <a:rPr lang="en-US"/>
              <a:pPr>
                <a:defRPr/>
              </a:pPr>
              <a:t>28</a:t>
            </a:fld>
            <a:endParaRPr lang="th-TH"/>
          </a:p>
        </p:txBody>
      </p:sp>
      <p:sp>
        <p:nvSpPr>
          <p:cNvPr id="2052" name="Rectangle 2"/>
          <p:cNvSpPr>
            <a:spLocks noGrp="1" noChangeArrowheads="1"/>
          </p:cNvSpPr>
          <p:nvPr>
            <p:ph type="title"/>
          </p:nvPr>
        </p:nvSpPr>
        <p:spPr/>
        <p:txBody>
          <a:bodyPr/>
          <a:lstStyle/>
          <a:p>
            <a:pPr eaLnBrk="1" hangingPunct="1"/>
            <a:r>
              <a:rPr lang="en-US" smtClean="0"/>
              <a:t>Example of OR Operation</a:t>
            </a:r>
            <a:endParaRPr lang="th-TH" smtClean="0">
              <a:ea typeface="Angsana New"/>
            </a:endParaRPr>
          </a:p>
        </p:txBody>
      </p:sp>
      <p:grpSp>
        <p:nvGrpSpPr>
          <p:cNvPr id="2" name="Group 9"/>
          <p:cNvGrpSpPr>
            <a:grpSpLocks/>
          </p:cNvGrpSpPr>
          <p:nvPr/>
        </p:nvGrpSpPr>
        <p:grpSpPr bwMode="auto">
          <a:xfrm>
            <a:off x="1187450" y="2349500"/>
            <a:ext cx="7212013" cy="3959225"/>
            <a:chOff x="748" y="1480"/>
            <a:chExt cx="4543" cy="2494"/>
          </a:xfrm>
        </p:grpSpPr>
        <p:sp>
          <p:nvSpPr>
            <p:cNvPr id="2054" name="Text Box 5"/>
            <p:cNvSpPr txBox="1">
              <a:spLocks noChangeArrowheads="1"/>
            </p:cNvSpPr>
            <p:nvPr/>
          </p:nvSpPr>
          <p:spPr bwMode="auto">
            <a:xfrm>
              <a:off x="819" y="3456"/>
              <a:ext cx="1368" cy="287"/>
            </a:xfrm>
            <a:prstGeom prst="rect">
              <a:avLst/>
            </a:prstGeom>
            <a:noFill/>
            <a:ln w="9525">
              <a:noFill/>
              <a:miter lim="800000"/>
              <a:headEnd/>
              <a:tailEnd/>
            </a:ln>
          </p:spPr>
          <p:txBody>
            <a:bodyPr wrap="none">
              <a:spAutoFit/>
            </a:bodyPr>
            <a:lstStyle/>
            <a:p>
              <a:r>
                <a:rPr lang="en-US">
                  <a:latin typeface="Calibri" pitchFamily="34" charset="0"/>
                  <a:cs typeface="Tahoma" pitchFamily="34" charset="0"/>
                </a:rPr>
                <a:t>original image </a:t>
              </a:r>
              <a:endParaRPr lang="th-TH">
                <a:latin typeface="Calibri" pitchFamily="34" charset="0"/>
                <a:cs typeface="Tahoma" pitchFamily="34" charset="0"/>
              </a:endParaRPr>
            </a:p>
          </p:txBody>
        </p:sp>
        <p:sp>
          <p:nvSpPr>
            <p:cNvPr id="2055" name="Text Box 6"/>
            <p:cNvSpPr txBox="1">
              <a:spLocks noChangeArrowheads="1"/>
            </p:cNvSpPr>
            <p:nvPr/>
          </p:nvSpPr>
          <p:spPr bwMode="auto">
            <a:xfrm>
              <a:off x="2282" y="3456"/>
              <a:ext cx="1434" cy="518"/>
            </a:xfrm>
            <a:prstGeom prst="rect">
              <a:avLst/>
            </a:prstGeom>
            <a:noFill/>
            <a:ln w="9525">
              <a:noFill/>
              <a:miter lim="800000"/>
              <a:headEnd/>
              <a:tailEnd/>
            </a:ln>
          </p:spPr>
          <p:txBody>
            <a:bodyPr>
              <a:spAutoFit/>
            </a:bodyPr>
            <a:lstStyle/>
            <a:p>
              <a:pPr algn="ctr"/>
              <a:r>
                <a:rPr lang="en-US">
                  <a:latin typeface="Calibri" pitchFamily="34" charset="0"/>
                  <a:cs typeface="Tahoma" pitchFamily="34" charset="0"/>
                </a:rPr>
                <a:t>OR image </a:t>
              </a:r>
            </a:p>
            <a:p>
              <a:pPr algn="ctr"/>
              <a:r>
                <a:rPr lang="en-US">
                  <a:latin typeface="Calibri" pitchFamily="34" charset="0"/>
                  <a:cs typeface="Tahoma" pitchFamily="34" charset="0"/>
                </a:rPr>
                <a:t>mask </a:t>
              </a:r>
              <a:endParaRPr lang="th-TH">
                <a:latin typeface="Calibri" pitchFamily="34" charset="0"/>
                <a:cs typeface="Tahoma" pitchFamily="34" charset="0"/>
              </a:endParaRPr>
            </a:p>
          </p:txBody>
        </p:sp>
        <p:sp>
          <p:nvSpPr>
            <p:cNvPr id="2056" name="Text Box 7"/>
            <p:cNvSpPr txBox="1">
              <a:spLocks noChangeArrowheads="1"/>
            </p:cNvSpPr>
            <p:nvPr/>
          </p:nvSpPr>
          <p:spPr bwMode="auto">
            <a:xfrm>
              <a:off x="3736" y="3456"/>
              <a:ext cx="1435" cy="518"/>
            </a:xfrm>
            <a:prstGeom prst="rect">
              <a:avLst/>
            </a:prstGeom>
            <a:noFill/>
            <a:ln w="9525">
              <a:noFill/>
              <a:miter lim="800000"/>
              <a:headEnd/>
              <a:tailEnd/>
            </a:ln>
          </p:spPr>
          <p:txBody>
            <a:bodyPr>
              <a:spAutoFit/>
            </a:bodyPr>
            <a:lstStyle/>
            <a:p>
              <a:pPr algn="ctr"/>
              <a:r>
                <a:rPr lang="en-US">
                  <a:latin typeface="Calibri" pitchFamily="34" charset="0"/>
                  <a:cs typeface="Tahoma" pitchFamily="34" charset="0"/>
                </a:rPr>
                <a:t>result of OR operation</a:t>
              </a:r>
              <a:endParaRPr lang="th-TH">
                <a:latin typeface="Calibri" pitchFamily="34" charset="0"/>
                <a:cs typeface="Tahoma" pitchFamily="34" charset="0"/>
              </a:endParaRPr>
            </a:p>
          </p:txBody>
        </p:sp>
        <p:graphicFrame>
          <p:nvGraphicFramePr>
            <p:cNvPr id="2050" name="Object 2"/>
            <p:cNvGraphicFramePr>
              <a:graphicFrameLocks noChangeAspect="1"/>
            </p:cNvGraphicFramePr>
            <p:nvPr/>
          </p:nvGraphicFramePr>
          <p:xfrm>
            <a:off x="748" y="1480"/>
            <a:ext cx="4543" cy="1823"/>
          </p:xfrm>
          <a:graphic>
            <a:graphicData uri="http://schemas.openxmlformats.org/presentationml/2006/ole">
              <mc:AlternateContent xmlns:mc="http://schemas.openxmlformats.org/markup-compatibility/2006">
                <mc:Choice xmlns:v="urn:schemas-microsoft-com:vml" Requires="v">
                  <p:oleObj spid="_x0000_s223235" name="Bitmap Image" r:id="rId3" imgW="4247619" imgH="1704762" progId="PBrush">
                    <p:embed/>
                  </p:oleObj>
                </mc:Choice>
                <mc:Fallback>
                  <p:oleObj name="Bitmap Image" r:id="rId3" imgW="4247619" imgH="1704762"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 y="1480"/>
                          <a:ext cx="4543" cy="182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p:txBody>
          <a:bodyPr/>
          <a:lstStyle/>
          <a:p>
            <a:pPr eaLnBrk="1" hangingPunct="1"/>
            <a:r>
              <a:rPr lang="en-US" smtClean="0"/>
              <a:t>Image Subtraction</a:t>
            </a:r>
          </a:p>
        </p:txBody>
      </p:sp>
      <p:grpSp>
        <p:nvGrpSpPr>
          <p:cNvPr id="2" name="Group 12"/>
          <p:cNvGrpSpPr>
            <a:grpSpLocks/>
          </p:cNvGrpSpPr>
          <p:nvPr/>
        </p:nvGrpSpPr>
        <p:grpSpPr bwMode="auto">
          <a:xfrm>
            <a:off x="155575" y="1916113"/>
            <a:ext cx="8302625" cy="4408487"/>
            <a:chOff x="98" y="1388"/>
            <a:chExt cx="2918" cy="2315"/>
          </a:xfrm>
        </p:grpSpPr>
        <p:graphicFrame>
          <p:nvGraphicFramePr>
            <p:cNvPr id="3074" name="Object 2"/>
            <p:cNvGraphicFramePr>
              <a:graphicFrameLocks noChangeAspect="1"/>
            </p:cNvGraphicFramePr>
            <p:nvPr/>
          </p:nvGraphicFramePr>
          <p:xfrm>
            <a:off x="98" y="1388"/>
            <a:ext cx="2827" cy="1407"/>
          </p:xfrm>
          <a:graphic>
            <a:graphicData uri="http://schemas.openxmlformats.org/presentationml/2006/ole">
              <mc:AlternateContent xmlns:mc="http://schemas.openxmlformats.org/markup-compatibility/2006">
                <mc:Choice xmlns:v="urn:schemas-microsoft-com:vml" Requires="v">
                  <p:oleObj spid="_x0000_s224259" name="Bitmap Image" r:id="rId3" imgW="4342857" imgH="2161905" progId="">
                    <p:embed/>
                  </p:oleObj>
                </mc:Choice>
                <mc:Fallback>
                  <p:oleObj name="Bitmap Image" r:id="rId3" imgW="4342857" imgH="2161905"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 y="1388"/>
                          <a:ext cx="2827" cy="140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8" name="Text Box 10"/>
            <p:cNvSpPr txBox="1">
              <a:spLocks noChangeArrowheads="1"/>
            </p:cNvSpPr>
            <p:nvPr/>
          </p:nvSpPr>
          <p:spPr bwMode="auto">
            <a:xfrm>
              <a:off x="376" y="2888"/>
              <a:ext cx="836" cy="221"/>
            </a:xfrm>
            <a:prstGeom prst="rect">
              <a:avLst/>
            </a:prstGeom>
            <a:noFill/>
            <a:ln w="9525">
              <a:noFill/>
              <a:miter lim="800000"/>
              <a:headEnd/>
              <a:tailEnd/>
            </a:ln>
          </p:spPr>
          <p:txBody>
            <a:bodyPr wrap="none">
              <a:spAutoFit/>
            </a:bodyPr>
            <a:lstStyle/>
            <a:p>
              <a:r>
                <a:rPr lang="en-US" sz="1700">
                  <a:latin typeface="Calibri" pitchFamily="34" charset="0"/>
                  <a:cs typeface="Tahoma" pitchFamily="34" charset="0"/>
                </a:rPr>
                <a:t>mask image</a:t>
              </a:r>
              <a:endParaRPr lang="th-TH" sz="1700">
                <a:latin typeface="Calibri" pitchFamily="34" charset="0"/>
                <a:cs typeface="Tahoma" pitchFamily="34" charset="0"/>
              </a:endParaRPr>
            </a:p>
          </p:txBody>
        </p:sp>
        <p:sp>
          <p:nvSpPr>
            <p:cNvPr id="3079" name="Text Box 11"/>
            <p:cNvSpPr txBox="1">
              <a:spLocks noChangeArrowheads="1"/>
            </p:cNvSpPr>
            <p:nvPr/>
          </p:nvSpPr>
          <p:spPr bwMode="auto">
            <a:xfrm>
              <a:off x="1383" y="2830"/>
              <a:ext cx="1633" cy="873"/>
            </a:xfrm>
            <a:prstGeom prst="rect">
              <a:avLst/>
            </a:prstGeom>
            <a:noFill/>
            <a:ln w="9525">
              <a:noFill/>
              <a:miter lim="800000"/>
              <a:headEnd/>
              <a:tailEnd/>
            </a:ln>
          </p:spPr>
          <p:txBody>
            <a:bodyPr>
              <a:spAutoFit/>
            </a:bodyPr>
            <a:lstStyle/>
            <a:p>
              <a:r>
                <a:rPr lang="en-US" sz="1700">
                  <a:latin typeface="Calibri" pitchFamily="34" charset="0"/>
                  <a:cs typeface="Tahoma" pitchFamily="34" charset="0"/>
                </a:rPr>
                <a:t>an image (taken after injection of a contrast medium (iodine) into the bloodstream) with mask subtracted out.</a:t>
              </a:r>
              <a:endParaRPr lang="th-TH" sz="1700">
                <a:latin typeface="Calibri" pitchFamily="34" charset="0"/>
                <a:cs typeface="Tahoma" pitchFamily="34" charset="0"/>
              </a:endParaRPr>
            </a:p>
          </p:txBody>
        </p:sp>
      </p:grpSp>
      <p:sp>
        <p:nvSpPr>
          <p:cNvPr id="9" name="Slide Number Placeholder 8"/>
          <p:cNvSpPr>
            <a:spLocks noGrp="1"/>
          </p:cNvSpPr>
          <p:nvPr>
            <p:ph type="sldNum" sz="quarter" idx="12"/>
          </p:nvPr>
        </p:nvSpPr>
        <p:spPr/>
        <p:txBody>
          <a:bodyPr/>
          <a:lstStyle/>
          <a:p>
            <a:pPr>
              <a:defRPr/>
            </a:pPr>
            <a:fld id="{911ACF90-DC3C-418D-A8BC-94C7648A987A}" type="slidenum">
              <a:rPr lang="en-US" smtClean="0"/>
              <a:pPr>
                <a:defRPr/>
              </a:pPr>
              <a:t>29</a:t>
            </a:fld>
            <a:endParaRPr lang="th-TH"/>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F8639D80-E8AA-4C61-9397-90C19ADC0E58}" type="slidenum">
              <a:rPr lang="en-US" smtClean="0"/>
              <a:pPr>
                <a:defRPr/>
              </a:pPr>
              <a:t>30</a:t>
            </a:fld>
            <a:endParaRPr lang="th-TH"/>
          </a:p>
        </p:txBody>
      </p:sp>
      <p:pic>
        <p:nvPicPr>
          <p:cNvPr id="356354" name="Picture 2"/>
          <p:cNvPicPr>
            <a:picLocks noChangeAspect="1" noChangeArrowheads="1"/>
          </p:cNvPicPr>
          <p:nvPr/>
        </p:nvPicPr>
        <p:blipFill>
          <a:blip r:embed="rId2"/>
          <a:srcRect/>
          <a:stretch>
            <a:fillRect/>
          </a:stretch>
        </p:blipFill>
        <p:spPr bwMode="auto">
          <a:xfrm>
            <a:off x="1" y="0"/>
            <a:ext cx="9144000" cy="6400800"/>
          </a:xfrm>
          <a:prstGeom prst="rect">
            <a:avLst/>
          </a:prstGeom>
          <a:noFill/>
          <a:ln w="9525">
            <a:noFill/>
            <a:miter lim="800000"/>
            <a:headEnd/>
            <a:tailEnd/>
          </a:ln>
          <a:effectLst/>
        </p:spPr>
      </p:pic>
      <p:sp>
        <p:nvSpPr>
          <p:cNvPr id="7" name="TextBox 6"/>
          <p:cNvSpPr txBox="1"/>
          <p:nvPr/>
        </p:nvSpPr>
        <p:spPr>
          <a:xfrm>
            <a:off x="228600" y="2438400"/>
            <a:ext cx="1219200" cy="584775"/>
          </a:xfrm>
          <a:prstGeom prst="rect">
            <a:avLst/>
          </a:prstGeom>
          <a:noFill/>
        </p:spPr>
        <p:txBody>
          <a:bodyPr wrap="square" rtlCol="0">
            <a:spAutoFit/>
          </a:bodyPr>
          <a:lstStyle/>
          <a:p>
            <a:r>
              <a:rPr lang="en-US" sz="3200" dirty="0" smtClean="0"/>
              <a:t>s=</a:t>
            </a:r>
            <a:r>
              <a:rPr lang="en-US" sz="3200" dirty="0" err="1" smtClean="0"/>
              <a:t>cr</a:t>
            </a:r>
            <a:endParaRPr lang="en-US" sz="3200" dirty="0"/>
          </a:p>
        </p:txBody>
      </p:sp>
      <p:sp>
        <p:nvSpPr>
          <p:cNvPr id="356356" name="Rectangle 4"/>
          <p:cNvSpPr>
            <a:spLocks noChangeArrowheads="1"/>
          </p:cNvSpPr>
          <p:nvPr/>
        </p:nvSpPr>
        <p:spPr bwMode="auto">
          <a:xfrm>
            <a:off x="939792" y="2325906"/>
            <a:ext cx="381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sym typeface="Symbol" pitchFamily="18" charset="2"/>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pPr>
              <a:defRPr/>
            </a:pPr>
            <a:fld id="{18CD1BFF-C562-44BA-9848-905DCD4067A1}" type="slidenum">
              <a:rPr lang="en-US"/>
              <a:pPr>
                <a:defRPr/>
              </a:pPr>
              <a:t>31</a:t>
            </a:fld>
            <a:endParaRPr lang="th-TH" dirty="0"/>
          </a:p>
        </p:txBody>
      </p:sp>
      <p:sp>
        <p:nvSpPr>
          <p:cNvPr id="1073156" name="Rectangle 4"/>
          <p:cNvSpPr>
            <a:spLocks noGrp="1" noChangeArrowheads="1"/>
          </p:cNvSpPr>
          <p:nvPr>
            <p:ph type="title"/>
          </p:nvPr>
        </p:nvSpPr>
        <p:spPr/>
        <p:txBody>
          <a:bodyPr rtlCol="0">
            <a:normAutofit fontScale="90000"/>
          </a:bodyPr>
          <a:lstStyle/>
          <a:p>
            <a:pPr eaLnBrk="1" fontAlgn="auto" hangingPunct="1">
              <a:spcAft>
                <a:spcPts val="0"/>
              </a:spcAft>
              <a:defRPr/>
            </a:pPr>
            <a:r>
              <a:rPr lang="en-US" sz="4000" dirty="0"/>
              <a:t>Basic steps for filtering in the frequency domain</a:t>
            </a:r>
            <a:endParaRPr lang="th-TH" sz="4000" dirty="0"/>
          </a:p>
        </p:txBody>
      </p:sp>
      <p:pic>
        <p:nvPicPr>
          <p:cNvPr id="34817" name="Picture 1"/>
          <p:cNvPicPr>
            <a:picLocks noChangeAspect="1" noChangeArrowheads="1"/>
          </p:cNvPicPr>
          <p:nvPr/>
        </p:nvPicPr>
        <p:blipFill>
          <a:blip r:embed="rId2"/>
          <a:srcRect/>
          <a:stretch>
            <a:fillRect/>
          </a:stretch>
        </p:blipFill>
        <p:spPr bwMode="auto">
          <a:xfrm>
            <a:off x="1066800" y="6092540"/>
            <a:ext cx="325580" cy="162790"/>
          </a:xfrm>
          <a:prstGeom prst="rect">
            <a:avLst/>
          </a:prstGeom>
          <a:noFill/>
          <a:ln w="9525">
            <a:noFill/>
            <a:miter lim="800000"/>
            <a:headEnd/>
            <a:tailEnd/>
          </a:ln>
          <a:effectLst/>
        </p:spPr>
      </p:pic>
      <p:pic>
        <p:nvPicPr>
          <p:cNvPr id="274433" name="Picture 1"/>
          <p:cNvPicPr>
            <a:picLocks noChangeAspect="1" noChangeArrowheads="1"/>
          </p:cNvPicPr>
          <p:nvPr/>
        </p:nvPicPr>
        <p:blipFill>
          <a:blip r:embed="rId3"/>
          <a:srcRect/>
          <a:stretch>
            <a:fillRect/>
          </a:stretch>
        </p:blipFill>
        <p:spPr bwMode="auto">
          <a:xfrm>
            <a:off x="101598" y="1481138"/>
            <a:ext cx="8839200" cy="49196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F553BD2-28D2-4B01-A5CE-732E92A0E01F}" type="slidenum">
              <a:rPr lang="en-US" smtClean="0"/>
              <a:pPr/>
              <a:t>32</a:t>
            </a:fld>
            <a:endParaRPr lang="en-US"/>
          </a:p>
        </p:txBody>
      </p:sp>
      <p:pic>
        <p:nvPicPr>
          <p:cNvPr id="390147" name="Picture 3"/>
          <p:cNvPicPr>
            <a:picLocks noChangeAspect="1" noChangeArrowheads="1"/>
          </p:cNvPicPr>
          <p:nvPr/>
        </p:nvPicPr>
        <p:blipFill>
          <a:blip r:embed="rId2"/>
          <a:srcRect/>
          <a:stretch>
            <a:fillRect/>
          </a:stretch>
        </p:blipFill>
        <p:spPr bwMode="auto">
          <a:xfrm>
            <a:off x="0" y="304800"/>
            <a:ext cx="9067800" cy="6019800"/>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F553BD2-28D2-4B01-A5CE-732E92A0E01F}" type="slidenum">
              <a:rPr lang="en-US" smtClean="0"/>
              <a:pPr/>
              <a:t>33</a:t>
            </a:fld>
            <a:endParaRPr lang="en-US"/>
          </a:p>
        </p:txBody>
      </p:sp>
      <p:pic>
        <p:nvPicPr>
          <p:cNvPr id="391170" name="Picture 2"/>
          <p:cNvPicPr>
            <a:picLocks noChangeAspect="1" noChangeArrowheads="1"/>
          </p:cNvPicPr>
          <p:nvPr/>
        </p:nvPicPr>
        <p:blipFill>
          <a:blip r:embed="rId2"/>
          <a:srcRect/>
          <a:stretch>
            <a:fillRect/>
          </a:stretch>
        </p:blipFill>
        <p:spPr bwMode="auto">
          <a:xfrm>
            <a:off x="228600" y="228600"/>
            <a:ext cx="8534400" cy="6172199"/>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F553BD2-28D2-4B01-A5CE-732E92A0E01F}" type="slidenum">
              <a:rPr lang="en-US" smtClean="0"/>
              <a:pPr/>
              <a:t>34</a:t>
            </a:fld>
            <a:endParaRPr lang="en-US"/>
          </a:p>
        </p:txBody>
      </p:sp>
      <p:pic>
        <p:nvPicPr>
          <p:cNvPr id="392194" name="Picture 2"/>
          <p:cNvPicPr>
            <a:picLocks noChangeAspect="1" noChangeArrowheads="1"/>
          </p:cNvPicPr>
          <p:nvPr/>
        </p:nvPicPr>
        <p:blipFill>
          <a:blip r:embed="rId2"/>
          <a:srcRect/>
          <a:stretch>
            <a:fillRect/>
          </a:stretch>
        </p:blipFill>
        <p:spPr bwMode="auto">
          <a:xfrm>
            <a:off x="304800" y="381000"/>
            <a:ext cx="8458200" cy="5791199"/>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F553BD2-28D2-4B01-A5CE-732E92A0E01F}" type="slidenum">
              <a:rPr lang="en-US" smtClean="0"/>
              <a:pPr/>
              <a:t>35</a:t>
            </a:fld>
            <a:endParaRPr lang="en-US"/>
          </a:p>
        </p:txBody>
      </p:sp>
      <p:sp>
        <p:nvSpPr>
          <p:cNvPr id="404481" name="Rectangle 1"/>
          <p:cNvSpPr>
            <a:spLocks noChangeArrowheads="1"/>
          </p:cNvSpPr>
          <p:nvPr/>
        </p:nvSpPr>
        <p:spPr bwMode="auto">
          <a:xfrm>
            <a:off x="0" y="457200"/>
            <a:ext cx="9144000"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400" b="0" i="0" u="none" strike="noStrike" cap="none" normalizeH="0" baseline="0" dirty="0" smtClean="0">
                <a:ln>
                  <a:noFill/>
                </a:ln>
                <a:solidFill>
                  <a:srgbClr val="33339A"/>
                </a:solidFill>
                <a:effectLst/>
                <a:latin typeface="Tahoma" pitchFamily="34" charset="0"/>
                <a:ea typeface="Times New Roman" pitchFamily="18" charset="0"/>
                <a:cs typeface="Tahoma" pitchFamily="34" charset="0"/>
              </a:rPr>
              <a:t>Color model and image</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All colors that can be seen by humans can be described with combination of three images coming from our cone cells in our eyes sensitive to </a:t>
            </a:r>
            <a:r>
              <a:rPr kumimoji="0" lang="en-US" sz="2400" b="0" i="0" u="none" strike="noStrike" cap="none" normalizeH="0" baseline="0" dirty="0" smtClean="0">
                <a:ln>
                  <a:noFill/>
                </a:ln>
                <a:solidFill>
                  <a:srgbClr val="0065FF"/>
                </a:solidFill>
                <a:effectLst/>
                <a:latin typeface="Tahoma" pitchFamily="34" charset="0"/>
                <a:ea typeface="Times New Roman" pitchFamily="18" charset="0"/>
                <a:cs typeface="Tahoma" pitchFamily="34" charset="0"/>
              </a:rPr>
              <a:t>blue,</a:t>
            </a:r>
            <a:r>
              <a:rPr kumimoji="0" lang="en-US" sz="2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a:t>
            </a:r>
            <a:r>
              <a:rPr kumimoji="0" lang="en-US" sz="2400" b="0" i="0" u="none" strike="noStrike" cap="none" normalizeH="0" baseline="0" dirty="0" smtClean="0">
                <a:ln>
                  <a:noFill/>
                </a:ln>
                <a:solidFill>
                  <a:srgbClr val="33CC33"/>
                </a:solidFill>
                <a:effectLst/>
                <a:latin typeface="Tahoma" pitchFamily="34" charset="0"/>
                <a:ea typeface="Times New Roman" pitchFamily="18" charset="0"/>
                <a:cs typeface="Tahoma" pitchFamily="34" charset="0"/>
              </a:rPr>
              <a:t>green</a:t>
            </a:r>
            <a:r>
              <a:rPr kumimoji="0" lang="en-US" sz="2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and </a:t>
            </a:r>
            <a:r>
              <a:rPr kumimoji="0" lang="en-US" sz="2400"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red color</a:t>
            </a:r>
            <a:r>
              <a:rPr kumimoji="0" lang="en-US" sz="2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Then all colors can be represented as a vector with three components </a:t>
            </a:r>
            <a:r>
              <a:rPr kumimoji="0" lang="en-US" sz="2400"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color=[</a:t>
            </a:r>
            <a:r>
              <a:rPr kumimoji="0" lang="en-US" sz="2400" b="1" i="0" u="none" strike="noStrike" cap="none" normalizeH="0" baseline="0" dirty="0" err="1" smtClean="0">
                <a:ln>
                  <a:noFill/>
                </a:ln>
                <a:solidFill>
                  <a:schemeClr val="tx1"/>
                </a:solidFill>
                <a:effectLst/>
                <a:latin typeface="Tahoma" pitchFamily="34" charset="0"/>
                <a:ea typeface="Times New Roman" pitchFamily="18" charset="0"/>
                <a:cs typeface="Tahoma" pitchFamily="34" charset="0"/>
              </a:rPr>
              <a:t>r,g,b</a:t>
            </a:r>
            <a:r>
              <a:rPr kumimoji="0" lang="en-US" sz="2400" b="1"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a:t>
            </a:r>
            <a:r>
              <a:rPr kumimoji="0" lang="en-US" sz="2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Note that T. Young has found in 1802. that combination of three independent colors (!) can produce all visible colors.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This model is called three channel model where channels are shades of particular colors in the model. </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1028"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1029"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1030"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1031"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1032"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1033" name="Rectangle 8"/>
          <p:cNvSpPr>
            <a:spLocks noChangeArrowheads="1"/>
          </p:cNvSpPr>
          <p:nvPr/>
        </p:nvSpPr>
        <p:spPr bwMode="auto">
          <a:xfrm>
            <a:off x="829440" y="1036909"/>
            <a:ext cx="815616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3600" b="1" dirty="0">
                <a:solidFill>
                  <a:srgbClr val="FFFFFF"/>
                </a:solidFill>
                <a:latin typeface="Arial" pitchFamily="34" charset="0"/>
              </a:rPr>
              <a:t>Sharpness</a:t>
            </a:r>
          </a:p>
          <a:p>
            <a:pPr marL="414726" indent="-414726">
              <a:buClr>
                <a:schemeClr val="bg1"/>
              </a:buClr>
              <a:buSzPct val="125000"/>
            </a:pPr>
            <a:endParaRPr lang="en-GB" sz="3600" b="1" dirty="0">
              <a:solidFill>
                <a:srgbClr val="FFFFFF"/>
              </a:solidFill>
              <a:latin typeface="Arial" pitchFamily="34" charset="0"/>
            </a:endParaRPr>
          </a:p>
          <a:p>
            <a:pPr marL="414726" indent="-414726">
              <a:buClr>
                <a:schemeClr val="bg1"/>
              </a:buClr>
              <a:buSzPct val="125000"/>
            </a:pPr>
            <a:r>
              <a:rPr lang="en-GB" sz="3600" b="1" dirty="0" smtClean="0">
                <a:solidFill>
                  <a:srgbClr val="FF0000"/>
                </a:solidFill>
                <a:latin typeface="Arial" pitchFamily="34" charset="0"/>
              </a:rPr>
              <a:t>    The eye is able to deal with sharpness in different distances</a:t>
            </a:r>
          </a:p>
          <a:p>
            <a:pPr marL="414726" indent="-414726">
              <a:buClr>
                <a:schemeClr val="bg1"/>
              </a:buClr>
              <a:buSzPct val="125000"/>
            </a:pPr>
            <a:r>
              <a:rPr lang="en-GB" sz="3600" b="1" dirty="0" smtClean="0">
                <a:solidFill>
                  <a:srgbClr val="FFFFFF"/>
                </a:solidFill>
                <a:latin typeface="Arial" pitchFamily="34" charset="0"/>
              </a:rPr>
              <a:t>n </a:t>
            </a:r>
            <a:r>
              <a:rPr lang="en-GB" sz="3600" b="1" dirty="0">
                <a:solidFill>
                  <a:srgbClr val="FFFFFF"/>
                </a:solidFill>
                <a:latin typeface="Arial" pitchFamily="34" charset="0"/>
              </a:rPr>
              <a:t>different distances</a:t>
            </a:r>
          </a:p>
          <a:p>
            <a:pPr marL="414726" indent="-414726">
              <a:buClr>
                <a:schemeClr val="bg1"/>
              </a:buClr>
              <a:buSzPct val="125000"/>
            </a:pPr>
            <a:endParaRPr lang="en-GB" sz="3300" b="1" dirty="0">
              <a:solidFill>
                <a:srgbClr val="FFFFFF"/>
              </a:solidFill>
              <a:latin typeface="Arial" pitchFamily="34" charset="0"/>
            </a:endParaRPr>
          </a:p>
        </p:txBody>
      </p:sp>
      <p:graphicFrame>
        <p:nvGraphicFramePr>
          <p:cNvPr id="1026" name="Object 9"/>
          <p:cNvGraphicFramePr>
            <a:graphicFrameLocks noChangeAspect="1"/>
          </p:cNvGraphicFramePr>
          <p:nvPr/>
        </p:nvGraphicFramePr>
        <p:xfrm>
          <a:off x="2142720" y="3871126"/>
          <a:ext cx="5209920" cy="2592272"/>
        </p:xfrm>
        <a:graphic>
          <a:graphicData uri="http://schemas.openxmlformats.org/presentationml/2006/ole">
            <mc:AlternateContent xmlns:mc="http://schemas.openxmlformats.org/markup-compatibility/2006">
              <mc:Choice xmlns:v="urn:schemas-microsoft-com:vml" Requires="v">
                <p:oleObj spid="_x0000_s51203" name="Picture Publisher Bild" r:id="rId4" imgW="5743440" imgH="2857680" progId="">
                  <p:embed/>
                </p:oleObj>
              </mc:Choice>
              <mc:Fallback>
                <p:oleObj name="Picture Publisher Bild" r:id="rId4" imgW="5743440" imgH="2857680" progId="">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720" y="3871126"/>
                        <a:ext cx="5209920" cy="259227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2857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9"/>
          <p:cNvSpPr/>
          <p:nvPr/>
        </p:nvSpPr>
        <p:spPr>
          <a:xfrm>
            <a:off x="4038600" y="1219200"/>
            <a:ext cx="1364476" cy="369332"/>
          </a:xfrm>
          <a:prstGeom prst="rect">
            <a:avLst/>
          </a:prstGeom>
        </p:spPr>
        <p:txBody>
          <a:bodyPr wrap="none">
            <a:spAutoFit/>
          </a:bodyPr>
          <a:lstStyle/>
          <a:p>
            <a:pPr marL="457200" indent="-457200">
              <a:buClr>
                <a:schemeClr val="bg1"/>
              </a:buClr>
              <a:buSzPct val="125000"/>
            </a:pPr>
            <a:r>
              <a:rPr lang="en-GB" b="1" dirty="0" smtClean="0">
                <a:solidFill>
                  <a:srgbClr val="FF0000"/>
                </a:solidFill>
                <a:latin typeface="Arial" pitchFamily="34" charset="0"/>
              </a:rPr>
              <a:t>Sharpness</a:t>
            </a:r>
            <a:endParaRPr lang="en-GB" b="1" dirty="0">
              <a:solidFill>
                <a:srgbClr val="FF0000"/>
              </a:solidFill>
              <a:latin typeface="Arial" pitchFamily="34" charset="0"/>
            </a:endParaRPr>
          </a:p>
        </p:txBody>
      </p:sp>
      <p:sp>
        <p:nvSpPr>
          <p:cNvPr id="11" name="Slide Number Placeholder 10"/>
          <p:cNvSpPr>
            <a:spLocks noGrp="1"/>
          </p:cNvSpPr>
          <p:nvPr>
            <p:ph type="sldNum" sz="quarter" idx="12"/>
          </p:nvPr>
        </p:nvSpPr>
        <p:spPr/>
        <p:txBody>
          <a:bodyPr/>
          <a:lstStyle/>
          <a:p>
            <a:fld id="{7F553BD2-28D2-4B01-A5CE-732E92A0E01F}"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1507"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1508"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1509"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1510"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1511"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10" name="Rectangle 9"/>
          <p:cNvSpPr/>
          <p:nvPr/>
        </p:nvSpPr>
        <p:spPr>
          <a:xfrm>
            <a:off x="1447800" y="1524000"/>
            <a:ext cx="6781800" cy="923330"/>
          </a:xfrm>
          <a:prstGeom prst="rect">
            <a:avLst/>
          </a:prstGeom>
        </p:spPr>
        <p:txBody>
          <a:bodyPr wrap="square">
            <a:spAutoFit/>
          </a:bodyPr>
          <a:lstStyle/>
          <a:p>
            <a:pPr marL="457200" indent="-457200">
              <a:buClr>
                <a:schemeClr val="bg1"/>
              </a:buClr>
              <a:buSzPct val="125000"/>
            </a:pPr>
            <a:r>
              <a:rPr lang="en-GB" b="1" dirty="0" smtClean="0">
                <a:solidFill>
                  <a:srgbClr val="FF0000"/>
                </a:solidFill>
                <a:latin typeface="Arial" pitchFamily="34" charset="0"/>
              </a:rPr>
              <a:t>		                            Brightness</a:t>
            </a:r>
          </a:p>
          <a:p>
            <a:pPr marL="457200" indent="-457200">
              <a:buClr>
                <a:schemeClr val="bg1"/>
              </a:buClr>
              <a:buSzPct val="125000"/>
            </a:pPr>
            <a:endParaRPr lang="en-GB" b="1" dirty="0" smtClean="0">
              <a:solidFill>
                <a:srgbClr val="FF0000"/>
              </a:solidFill>
              <a:latin typeface="Arial" pitchFamily="34" charset="0"/>
            </a:endParaRPr>
          </a:p>
          <a:p>
            <a:pPr marL="457200" indent="-457200">
              <a:buClr>
                <a:schemeClr val="bg1"/>
              </a:buClr>
              <a:buSzPct val="125000"/>
            </a:pPr>
            <a:r>
              <a:rPr lang="en-GB" b="1" dirty="0" smtClean="0">
                <a:solidFill>
                  <a:srgbClr val="FF0000"/>
                </a:solidFill>
                <a:latin typeface="Arial" pitchFamily="34" charset="0"/>
              </a:rPr>
              <a:t>The eye is able to adapt to different ranges of brightness</a:t>
            </a:r>
            <a:endParaRPr lang="en-GB" b="1" dirty="0">
              <a:solidFill>
                <a:srgbClr val="FF0000"/>
              </a:solidFill>
              <a:latin typeface="Arial" pitchFamily="34" charset="0"/>
            </a:endParaRPr>
          </a:p>
        </p:txBody>
      </p:sp>
      <p:sp>
        <p:nvSpPr>
          <p:cNvPr id="11" name="Slide Number Placeholder 10"/>
          <p:cNvSpPr>
            <a:spLocks noGrp="1"/>
          </p:cNvSpPr>
          <p:nvPr>
            <p:ph type="sldNum" sz="quarter" idx="12"/>
          </p:nvPr>
        </p:nvSpPr>
        <p:spPr/>
        <p:txBody>
          <a:bodyPr/>
          <a:lstStyle/>
          <a:p>
            <a:fld id="{7F553BD2-28D2-4B01-A5CE-732E92A0E01F}" type="slidenum">
              <a:rPr lang="en-US" smtClean="0"/>
              <a:pPr/>
              <a:t>37</a:t>
            </a:fld>
            <a:endParaRPr lang="en-US"/>
          </a:p>
        </p:txBody>
      </p:sp>
      <p:pic>
        <p:nvPicPr>
          <p:cNvPr id="284673" name="Picture 1"/>
          <p:cNvPicPr>
            <a:picLocks noChangeAspect="1" noChangeArrowheads="1"/>
          </p:cNvPicPr>
          <p:nvPr/>
        </p:nvPicPr>
        <p:blipFill>
          <a:blip r:embed="rId3"/>
          <a:srcRect/>
          <a:stretch>
            <a:fillRect/>
          </a:stretch>
        </p:blipFill>
        <p:spPr bwMode="auto">
          <a:xfrm>
            <a:off x="838200" y="2514600"/>
            <a:ext cx="7924800" cy="3810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5603"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5604"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5605"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5606"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5607"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25608" name="Rectangle 8"/>
          <p:cNvSpPr>
            <a:spLocks noChangeArrowheads="1"/>
          </p:cNvSpPr>
          <p:nvPr/>
        </p:nvSpPr>
        <p:spPr bwMode="auto">
          <a:xfrm>
            <a:off x="829440" y="1036909"/>
            <a:ext cx="815616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2800" b="1" dirty="0" smtClean="0">
                <a:solidFill>
                  <a:srgbClr val="FF0000"/>
                </a:solidFill>
                <a:latin typeface="Arial" pitchFamily="34" charset="0"/>
              </a:rPr>
              <a:t>Easier: 2D array of cells, modelling the  </a:t>
            </a:r>
          </a:p>
          <a:p>
            <a:pPr marL="414726" indent="-414726">
              <a:buClr>
                <a:schemeClr val="bg1"/>
              </a:buClr>
              <a:buSzPct val="125000"/>
            </a:pPr>
            <a:r>
              <a:rPr lang="en-GB" sz="2800" b="1" dirty="0" smtClean="0">
                <a:solidFill>
                  <a:srgbClr val="FF0000"/>
                </a:solidFill>
                <a:latin typeface="Arial" pitchFamily="34" charset="0"/>
              </a:rPr>
              <a:t>             cones/rods</a:t>
            </a:r>
          </a:p>
          <a:p>
            <a:pPr marL="414726" indent="-414726">
              <a:buClr>
                <a:schemeClr val="bg1"/>
              </a:buClr>
              <a:buSzPct val="125000"/>
            </a:pPr>
            <a:r>
              <a:rPr lang="en-GB" sz="2900" b="1" dirty="0" smtClean="0">
                <a:solidFill>
                  <a:srgbClr val="FFFFFF"/>
                </a:solidFill>
                <a:latin typeface="Arial" pitchFamily="34" charset="0"/>
              </a:rPr>
              <a:t>s</a:t>
            </a:r>
            <a:endParaRPr lang="en-GB" sz="2900" b="1" dirty="0">
              <a:solidFill>
                <a:srgbClr val="FFFFFF"/>
              </a:solidFill>
              <a:latin typeface="Arial" pitchFamily="34" charset="0"/>
            </a:endParaRPr>
          </a:p>
        </p:txBody>
      </p:sp>
      <p:sp>
        <p:nvSpPr>
          <p:cNvPr id="25609" name="Rectangle 105"/>
          <p:cNvSpPr>
            <a:spLocks noChangeArrowheads="1"/>
          </p:cNvSpPr>
          <p:nvPr/>
        </p:nvSpPr>
        <p:spPr bwMode="auto">
          <a:xfrm>
            <a:off x="276480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10" name="Rectangle 106"/>
          <p:cNvSpPr>
            <a:spLocks noChangeArrowheads="1"/>
          </p:cNvSpPr>
          <p:nvPr/>
        </p:nvSpPr>
        <p:spPr bwMode="auto">
          <a:xfrm>
            <a:off x="304128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11" name="Rectangle 107"/>
          <p:cNvSpPr>
            <a:spLocks noChangeArrowheads="1"/>
          </p:cNvSpPr>
          <p:nvPr/>
        </p:nvSpPr>
        <p:spPr bwMode="auto">
          <a:xfrm>
            <a:off x="331776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12" name="Rectangle 108"/>
          <p:cNvSpPr>
            <a:spLocks noChangeArrowheads="1"/>
          </p:cNvSpPr>
          <p:nvPr/>
        </p:nvSpPr>
        <p:spPr bwMode="auto">
          <a:xfrm>
            <a:off x="359424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13" name="Rectangle 109"/>
          <p:cNvSpPr>
            <a:spLocks noChangeArrowheads="1"/>
          </p:cNvSpPr>
          <p:nvPr/>
        </p:nvSpPr>
        <p:spPr bwMode="auto">
          <a:xfrm>
            <a:off x="387072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14" name="Rectangle 110"/>
          <p:cNvSpPr>
            <a:spLocks noChangeArrowheads="1"/>
          </p:cNvSpPr>
          <p:nvPr/>
        </p:nvSpPr>
        <p:spPr bwMode="auto">
          <a:xfrm>
            <a:off x="414720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15" name="Rectangle 111"/>
          <p:cNvSpPr>
            <a:spLocks noChangeArrowheads="1"/>
          </p:cNvSpPr>
          <p:nvPr/>
        </p:nvSpPr>
        <p:spPr bwMode="auto">
          <a:xfrm>
            <a:off x="442368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16" name="Rectangle 112"/>
          <p:cNvSpPr>
            <a:spLocks noChangeArrowheads="1"/>
          </p:cNvSpPr>
          <p:nvPr/>
        </p:nvSpPr>
        <p:spPr bwMode="auto">
          <a:xfrm>
            <a:off x="470016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17" name="Rectangle 113"/>
          <p:cNvSpPr>
            <a:spLocks noChangeArrowheads="1"/>
          </p:cNvSpPr>
          <p:nvPr/>
        </p:nvSpPr>
        <p:spPr bwMode="auto">
          <a:xfrm>
            <a:off x="497664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18" name="Rectangle 114"/>
          <p:cNvSpPr>
            <a:spLocks noChangeArrowheads="1"/>
          </p:cNvSpPr>
          <p:nvPr/>
        </p:nvSpPr>
        <p:spPr bwMode="auto">
          <a:xfrm>
            <a:off x="525312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19" name="Rectangle 115"/>
          <p:cNvSpPr>
            <a:spLocks noChangeArrowheads="1"/>
          </p:cNvSpPr>
          <p:nvPr/>
        </p:nvSpPr>
        <p:spPr bwMode="auto">
          <a:xfrm>
            <a:off x="552960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20" name="Rectangle 116"/>
          <p:cNvSpPr>
            <a:spLocks noChangeArrowheads="1"/>
          </p:cNvSpPr>
          <p:nvPr/>
        </p:nvSpPr>
        <p:spPr bwMode="auto">
          <a:xfrm>
            <a:off x="580608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21" name="Rectangle 117"/>
          <p:cNvSpPr>
            <a:spLocks noChangeArrowheads="1"/>
          </p:cNvSpPr>
          <p:nvPr/>
        </p:nvSpPr>
        <p:spPr bwMode="auto">
          <a:xfrm>
            <a:off x="608256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22" name="Rectangle 118"/>
          <p:cNvSpPr>
            <a:spLocks noChangeArrowheads="1"/>
          </p:cNvSpPr>
          <p:nvPr/>
        </p:nvSpPr>
        <p:spPr bwMode="auto">
          <a:xfrm>
            <a:off x="635904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23" name="Rectangle 119"/>
          <p:cNvSpPr>
            <a:spLocks noChangeArrowheads="1"/>
          </p:cNvSpPr>
          <p:nvPr/>
        </p:nvSpPr>
        <p:spPr bwMode="auto">
          <a:xfrm>
            <a:off x="663552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24" name="Rectangle 120"/>
          <p:cNvSpPr>
            <a:spLocks noChangeArrowheads="1"/>
          </p:cNvSpPr>
          <p:nvPr/>
        </p:nvSpPr>
        <p:spPr bwMode="auto">
          <a:xfrm>
            <a:off x="6912000" y="24194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25" name="Rectangle 121"/>
          <p:cNvSpPr>
            <a:spLocks noChangeArrowheads="1"/>
          </p:cNvSpPr>
          <p:nvPr/>
        </p:nvSpPr>
        <p:spPr bwMode="auto">
          <a:xfrm>
            <a:off x="276480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26" name="Rectangle 122"/>
          <p:cNvSpPr>
            <a:spLocks noChangeArrowheads="1"/>
          </p:cNvSpPr>
          <p:nvPr/>
        </p:nvSpPr>
        <p:spPr bwMode="auto">
          <a:xfrm>
            <a:off x="304128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27" name="Rectangle 123"/>
          <p:cNvSpPr>
            <a:spLocks noChangeArrowheads="1"/>
          </p:cNvSpPr>
          <p:nvPr/>
        </p:nvSpPr>
        <p:spPr bwMode="auto">
          <a:xfrm>
            <a:off x="331776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28" name="Rectangle 124"/>
          <p:cNvSpPr>
            <a:spLocks noChangeArrowheads="1"/>
          </p:cNvSpPr>
          <p:nvPr/>
        </p:nvSpPr>
        <p:spPr bwMode="auto">
          <a:xfrm>
            <a:off x="359424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29" name="Rectangle 125"/>
          <p:cNvSpPr>
            <a:spLocks noChangeArrowheads="1"/>
          </p:cNvSpPr>
          <p:nvPr/>
        </p:nvSpPr>
        <p:spPr bwMode="auto">
          <a:xfrm>
            <a:off x="387072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30" name="Rectangle 126"/>
          <p:cNvSpPr>
            <a:spLocks noChangeArrowheads="1"/>
          </p:cNvSpPr>
          <p:nvPr/>
        </p:nvSpPr>
        <p:spPr bwMode="auto">
          <a:xfrm>
            <a:off x="414720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31" name="Rectangle 127"/>
          <p:cNvSpPr>
            <a:spLocks noChangeArrowheads="1"/>
          </p:cNvSpPr>
          <p:nvPr/>
        </p:nvSpPr>
        <p:spPr bwMode="auto">
          <a:xfrm>
            <a:off x="442368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32" name="Rectangle 128"/>
          <p:cNvSpPr>
            <a:spLocks noChangeArrowheads="1"/>
          </p:cNvSpPr>
          <p:nvPr/>
        </p:nvSpPr>
        <p:spPr bwMode="auto">
          <a:xfrm>
            <a:off x="470016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33" name="Rectangle 129"/>
          <p:cNvSpPr>
            <a:spLocks noChangeArrowheads="1"/>
          </p:cNvSpPr>
          <p:nvPr/>
        </p:nvSpPr>
        <p:spPr bwMode="auto">
          <a:xfrm>
            <a:off x="497664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34" name="Rectangle 130"/>
          <p:cNvSpPr>
            <a:spLocks noChangeArrowheads="1"/>
          </p:cNvSpPr>
          <p:nvPr/>
        </p:nvSpPr>
        <p:spPr bwMode="auto">
          <a:xfrm>
            <a:off x="525312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35" name="Rectangle 131"/>
          <p:cNvSpPr>
            <a:spLocks noChangeArrowheads="1"/>
          </p:cNvSpPr>
          <p:nvPr/>
        </p:nvSpPr>
        <p:spPr bwMode="auto">
          <a:xfrm>
            <a:off x="552960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36" name="Rectangle 132"/>
          <p:cNvSpPr>
            <a:spLocks noChangeArrowheads="1"/>
          </p:cNvSpPr>
          <p:nvPr/>
        </p:nvSpPr>
        <p:spPr bwMode="auto">
          <a:xfrm>
            <a:off x="580608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37" name="Rectangle 133"/>
          <p:cNvSpPr>
            <a:spLocks noChangeArrowheads="1"/>
          </p:cNvSpPr>
          <p:nvPr/>
        </p:nvSpPr>
        <p:spPr bwMode="auto">
          <a:xfrm>
            <a:off x="608256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38" name="Rectangle 134"/>
          <p:cNvSpPr>
            <a:spLocks noChangeArrowheads="1"/>
          </p:cNvSpPr>
          <p:nvPr/>
        </p:nvSpPr>
        <p:spPr bwMode="auto">
          <a:xfrm>
            <a:off x="635904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39" name="Rectangle 135"/>
          <p:cNvSpPr>
            <a:spLocks noChangeArrowheads="1"/>
          </p:cNvSpPr>
          <p:nvPr/>
        </p:nvSpPr>
        <p:spPr bwMode="auto">
          <a:xfrm>
            <a:off x="663552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40" name="Rectangle 136"/>
          <p:cNvSpPr>
            <a:spLocks noChangeArrowheads="1"/>
          </p:cNvSpPr>
          <p:nvPr/>
        </p:nvSpPr>
        <p:spPr bwMode="auto">
          <a:xfrm>
            <a:off x="6912000" y="26959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41" name="Rectangle 137"/>
          <p:cNvSpPr>
            <a:spLocks noChangeArrowheads="1"/>
          </p:cNvSpPr>
          <p:nvPr/>
        </p:nvSpPr>
        <p:spPr bwMode="auto">
          <a:xfrm>
            <a:off x="276480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42" name="Rectangle 138"/>
          <p:cNvSpPr>
            <a:spLocks noChangeArrowheads="1"/>
          </p:cNvSpPr>
          <p:nvPr/>
        </p:nvSpPr>
        <p:spPr bwMode="auto">
          <a:xfrm>
            <a:off x="304128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43" name="Rectangle 139"/>
          <p:cNvSpPr>
            <a:spLocks noChangeArrowheads="1"/>
          </p:cNvSpPr>
          <p:nvPr/>
        </p:nvSpPr>
        <p:spPr bwMode="auto">
          <a:xfrm>
            <a:off x="331776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44" name="Rectangle 140"/>
          <p:cNvSpPr>
            <a:spLocks noChangeArrowheads="1"/>
          </p:cNvSpPr>
          <p:nvPr/>
        </p:nvSpPr>
        <p:spPr bwMode="auto">
          <a:xfrm>
            <a:off x="359424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45" name="Rectangle 141"/>
          <p:cNvSpPr>
            <a:spLocks noChangeArrowheads="1"/>
          </p:cNvSpPr>
          <p:nvPr/>
        </p:nvSpPr>
        <p:spPr bwMode="auto">
          <a:xfrm>
            <a:off x="387072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46" name="Rectangle 142"/>
          <p:cNvSpPr>
            <a:spLocks noChangeArrowheads="1"/>
          </p:cNvSpPr>
          <p:nvPr/>
        </p:nvSpPr>
        <p:spPr bwMode="auto">
          <a:xfrm>
            <a:off x="414720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47" name="Rectangle 143"/>
          <p:cNvSpPr>
            <a:spLocks noChangeArrowheads="1"/>
          </p:cNvSpPr>
          <p:nvPr/>
        </p:nvSpPr>
        <p:spPr bwMode="auto">
          <a:xfrm>
            <a:off x="442368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48" name="Rectangle 144"/>
          <p:cNvSpPr>
            <a:spLocks noChangeArrowheads="1"/>
          </p:cNvSpPr>
          <p:nvPr/>
        </p:nvSpPr>
        <p:spPr bwMode="auto">
          <a:xfrm>
            <a:off x="470016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49" name="Rectangle 145"/>
          <p:cNvSpPr>
            <a:spLocks noChangeArrowheads="1"/>
          </p:cNvSpPr>
          <p:nvPr/>
        </p:nvSpPr>
        <p:spPr bwMode="auto">
          <a:xfrm>
            <a:off x="497664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50" name="Rectangle 146"/>
          <p:cNvSpPr>
            <a:spLocks noChangeArrowheads="1"/>
          </p:cNvSpPr>
          <p:nvPr/>
        </p:nvSpPr>
        <p:spPr bwMode="auto">
          <a:xfrm>
            <a:off x="525312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51" name="Rectangle 147"/>
          <p:cNvSpPr>
            <a:spLocks noChangeArrowheads="1"/>
          </p:cNvSpPr>
          <p:nvPr/>
        </p:nvSpPr>
        <p:spPr bwMode="auto">
          <a:xfrm>
            <a:off x="552960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52" name="Rectangle 148"/>
          <p:cNvSpPr>
            <a:spLocks noChangeArrowheads="1"/>
          </p:cNvSpPr>
          <p:nvPr/>
        </p:nvSpPr>
        <p:spPr bwMode="auto">
          <a:xfrm>
            <a:off x="580608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53" name="Rectangle 149"/>
          <p:cNvSpPr>
            <a:spLocks noChangeArrowheads="1"/>
          </p:cNvSpPr>
          <p:nvPr/>
        </p:nvSpPr>
        <p:spPr bwMode="auto">
          <a:xfrm>
            <a:off x="608256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54" name="Rectangle 150"/>
          <p:cNvSpPr>
            <a:spLocks noChangeArrowheads="1"/>
          </p:cNvSpPr>
          <p:nvPr/>
        </p:nvSpPr>
        <p:spPr bwMode="auto">
          <a:xfrm>
            <a:off x="635904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55" name="Rectangle 151"/>
          <p:cNvSpPr>
            <a:spLocks noChangeArrowheads="1"/>
          </p:cNvSpPr>
          <p:nvPr/>
        </p:nvSpPr>
        <p:spPr bwMode="auto">
          <a:xfrm>
            <a:off x="663552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56" name="Rectangle 152"/>
          <p:cNvSpPr>
            <a:spLocks noChangeArrowheads="1"/>
          </p:cNvSpPr>
          <p:nvPr/>
        </p:nvSpPr>
        <p:spPr bwMode="auto">
          <a:xfrm>
            <a:off x="6912000" y="29724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57" name="Rectangle 153"/>
          <p:cNvSpPr>
            <a:spLocks noChangeArrowheads="1"/>
          </p:cNvSpPr>
          <p:nvPr/>
        </p:nvSpPr>
        <p:spPr bwMode="auto">
          <a:xfrm>
            <a:off x="276480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58" name="Rectangle 154"/>
          <p:cNvSpPr>
            <a:spLocks noChangeArrowheads="1"/>
          </p:cNvSpPr>
          <p:nvPr/>
        </p:nvSpPr>
        <p:spPr bwMode="auto">
          <a:xfrm>
            <a:off x="304128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59" name="Rectangle 155"/>
          <p:cNvSpPr>
            <a:spLocks noChangeArrowheads="1"/>
          </p:cNvSpPr>
          <p:nvPr/>
        </p:nvSpPr>
        <p:spPr bwMode="auto">
          <a:xfrm>
            <a:off x="331776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60" name="Rectangle 156"/>
          <p:cNvSpPr>
            <a:spLocks noChangeArrowheads="1"/>
          </p:cNvSpPr>
          <p:nvPr/>
        </p:nvSpPr>
        <p:spPr bwMode="auto">
          <a:xfrm>
            <a:off x="359424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61" name="Rectangle 157"/>
          <p:cNvSpPr>
            <a:spLocks noChangeArrowheads="1"/>
          </p:cNvSpPr>
          <p:nvPr/>
        </p:nvSpPr>
        <p:spPr bwMode="auto">
          <a:xfrm>
            <a:off x="387072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62" name="Rectangle 158"/>
          <p:cNvSpPr>
            <a:spLocks noChangeArrowheads="1"/>
          </p:cNvSpPr>
          <p:nvPr/>
        </p:nvSpPr>
        <p:spPr bwMode="auto">
          <a:xfrm>
            <a:off x="414720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63" name="Rectangle 159"/>
          <p:cNvSpPr>
            <a:spLocks noChangeArrowheads="1"/>
          </p:cNvSpPr>
          <p:nvPr/>
        </p:nvSpPr>
        <p:spPr bwMode="auto">
          <a:xfrm>
            <a:off x="442368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64" name="Rectangle 160"/>
          <p:cNvSpPr>
            <a:spLocks noChangeArrowheads="1"/>
          </p:cNvSpPr>
          <p:nvPr/>
        </p:nvSpPr>
        <p:spPr bwMode="auto">
          <a:xfrm>
            <a:off x="470016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65" name="Rectangle 161"/>
          <p:cNvSpPr>
            <a:spLocks noChangeArrowheads="1"/>
          </p:cNvSpPr>
          <p:nvPr/>
        </p:nvSpPr>
        <p:spPr bwMode="auto">
          <a:xfrm>
            <a:off x="497664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66" name="Rectangle 162"/>
          <p:cNvSpPr>
            <a:spLocks noChangeArrowheads="1"/>
          </p:cNvSpPr>
          <p:nvPr/>
        </p:nvSpPr>
        <p:spPr bwMode="auto">
          <a:xfrm>
            <a:off x="525312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67" name="Rectangle 163"/>
          <p:cNvSpPr>
            <a:spLocks noChangeArrowheads="1"/>
          </p:cNvSpPr>
          <p:nvPr/>
        </p:nvSpPr>
        <p:spPr bwMode="auto">
          <a:xfrm>
            <a:off x="552960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68" name="Rectangle 164"/>
          <p:cNvSpPr>
            <a:spLocks noChangeArrowheads="1"/>
          </p:cNvSpPr>
          <p:nvPr/>
        </p:nvSpPr>
        <p:spPr bwMode="auto">
          <a:xfrm>
            <a:off x="580608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69" name="Rectangle 165"/>
          <p:cNvSpPr>
            <a:spLocks noChangeArrowheads="1"/>
          </p:cNvSpPr>
          <p:nvPr/>
        </p:nvSpPr>
        <p:spPr bwMode="auto">
          <a:xfrm>
            <a:off x="608256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70" name="Rectangle 166"/>
          <p:cNvSpPr>
            <a:spLocks noChangeArrowheads="1"/>
          </p:cNvSpPr>
          <p:nvPr/>
        </p:nvSpPr>
        <p:spPr bwMode="auto">
          <a:xfrm>
            <a:off x="635904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71" name="Rectangle 167"/>
          <p:cNvSpPr>
            <a:spLocks noChangeArrowheads="1"/>
          </p:cNvSpPr>
          <p:nvPr/>
        </p:nvSpPr>
        <p:spPr bwMode="auto">
          <a:xfrm>
            <a:off x="663552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72" name="Rectangle 168"/>
          <p:cNvSpPr>
            <a:spLocks noChangeArrowheads="1"/>
          </p:cNvSpPr>
          <p:nvPr/>
        </p:nvSpPr>
        <p:spPr bwMode="auto">
          <a:xfrm>
            <a:off x="6912000" y="32489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73" name="Rectangle 169"/>
          <p:cNvSpPr>
            <a:spLocks noChangeArrowheads="1"/>
          </p:cNvSpPr>
          <p:nvPr/>
        </p:nvSpPr>
        <p:spPr bwMode="auto">
          <a:xfrm>
            <a:off x="276480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74" name="Rectangle 170"/>
          <p:cNvSpPr>
            <a:spLocks noChangeArrowheads="1"/>
          </p:cNvSpPr>
          <p:nvPr/>
        </p:nvSpPr>
        <p:spPr bwMode="auto">
          <a:xfrm>
            <a:off x="304128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75" name="Rectangle 171"/>
          <p:cNvSpPr>
            <a:spLocks noChangeArrowheads="1"/>
          </p:cNvSpPr>
          <p:nvPr/>
        </p:nvSpPr>
        <p:spPr bwMode="auto">
          <a:xfrm>
            <a:off x="331776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76" name="Rectangle 172"/>
          <p:cNvSpPr>
            <a:spLocks noChangeArrowheads="1"/>
          </p:cNvSpPr>
          <p:nvPr/>
        </p:nvSpPr>
        <p:spPr bwMode="auto">
          <a:xfrm>
            <a:off x="359424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77" name="Rectangle 173"/>
          <p:cNvSpPr>
            <a:spLocks noChangeArrowheads="1"/>
          </p:cNvSpPr>
          <p:nvPr/>
        </p:nvSpPr>
        <p:spPr bwMode="auto">
          <a:xfrm>
            <a:off x="387072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78" name="Rectangle 174"/>
          <p:cNvSpPr>
            <a:spLocks noChangeArrowheads="1"/>
          </p:cNvSpPr>
          <p:nvPr/>
        </p:nvSpPr>
        <p:spPr bwMode="auto">
          <a:xfrm>
            <a:off x="414720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79" name="Rectangle 175"/>
          <p:cNvSpPr>
            <a:spLocks noChangeArrowheads="1"/>
          </p:cNvSpPr>
          <p:nvPr/>
        </p:nvSpPr>
        <p:spPr bwMode="auto">
          <a:xfrm>
            <a:off x="442368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80" name="Rectangle 176"/>
          <p:cNvSpPr>
            <a:spLocks noChangeArrowheads="1"/>
          </p:cNvSpPr>
          <p:nvPr/>
        </p:nvSpPr>
        <p:spPr bwMode="auto">
          <a:xfrm>
            <a:off x="470016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81" name="Rectangle 177"/>
          <p:cNvSpPr>
            <a:spLocks noChangeArrowheads="1"/>
          </p:cNvSpPr>
          <p:nvPr/>
        </p:nvSpPr>
        <p:spPr bwMode="auto">
          <a:xfrm>
            <a:off x="497664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82" name="Rectangle 178"/>
          <p:cNvSpPr>
            <a:spLocks noChangeArrowheads="1"/>
          </p:cNvSpPr>
          <p:nvPr/>
        </p:nvSpPr>
        <p:spPr bwMode="auto">
          <a:xfrm>
            <a:off x="525312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83" name="Rectangle 179"/>
          <p:cNvSpPr>
            <a:spLocks noChangeArrowheads="1"/>
          </p:cNvSpPr>
          <p:nvPr/>
        </p:nvSpPr>
        <p:spPr bwMode="auto">
          <a:xfrm>
            <a:off x="552960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84" name="Rectangle 180"/>
          <p:cNvSpPr>
            <a:spLocks noChangeArrowheads="1"/>
          </p:cNvSpPr>
          <p:nvPr/>
        </p:nvSpPr>
        <p:spPr bwMode="auto">
          <a:xfrm>
            <a:off x="580608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85" name="Rectangle 181"/>
          <p:cNvSpPr>
            <a:spLocks noChangeArrowheads="1"/>
          </p:cNvSpPr>
          <p:nvPr/>
        </p:nvSpPr>
        <p:spPr bwMode="auto">
          <a:xfrm>
            <a:off x="608256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86" name="Rectangle 182"/>
          <p:cNvSpPr>
            <a:spLocks noChangeArrowheads="1"/>
          </p:cNvSpPr>
          <p:nvPr/>
        </p:nvSpPr>
        <p:spPr bwMode="auto">
          <a:xfrm>
            <a:off x="635904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87" name="Rectangle 183"/>
          <p:cNvSpPr>
            <a:spLocks noChangeArrowheads="1"/>
          </p:cNvSpPr>
          <p:nvPr/>
        </p:nvSpPr>
        <p:spPr bwMode="auto">
          <a:xfrm>
            <a:off x="663552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88" name="Rectangle 184"/>
          <p:cNvSpPr>
            <a:spLocks noChangeArrowheads="1"/>
          </p:cNvSpPr>
          <p:nvPr/>
        </p:nvSpPr>
        <p:spPr bwMode="auto">
          <a:xfrm>
            <a:off x="6912000" y="35254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89" name="Rectangle 185"/>
          <p:cNvSpPr>
            <a:spLocks noChangeArrowheads="1"/>
          </p:cNvSpPr>
          <p:nvPr/>
        </p:nvSpPr>
        <p:spPr bwMode="auto">
          <a:xfrm>
            <a:off x="276480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90" name="Rectangle 186"/>
          <p:cNvSpPr>
            <a:spLocks noChangeArrowheads="1"/>
          </p:cNvSpPr>
          <p:nvPr/>
        </p:nvSpPr>
        <p:spPr bwMode="auto">
          <a:xfrm>
            <a:off x="304128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91" name="Rectangle 187"/>
          <p:cNvSpPr>
            <a:spLocks noChangeArrowheads="1"/>
          </p:cNvSpPr>
          <p:nvPr/>
        </p:nvSpPr>
        <p:spPr bwMode="auto">
          <a:xfrm>
            <a:off x="331776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92" name="Rectangle 188"/>
          <p:cNvSpPr>
            <a:spLocks noChangeArrowheads="1"/>
          </p:cNvSpPr>
          <p:nvPr/>
        </p:nvSpPr>
        <p:spPr bwMode="auto">
          <a:xfrm>
            <a:off x="359424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93" name="Rectangle 189"/>
          <p:cNvSpPr>
            <a:spLocks noChangeArrowheads="1"/>
          </p:cNvSpPr>
          <p:nvPr/>
        </p:nvSpPr>
        <p:spPr bwMode="auto">
          <a:xfrm>
            <a:off x="387072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94" name="Rectangle 190"/>
          <p:cNvSpPr>
            <a:spLocks noChangeArrowheads="1"/>
          </p:cNvSpPr>
          <p:nvPr/>
        </p:nvSpPr>
        <p:spPr bwMode="auto">
          <a:xfrm>
            <a:off x="414720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95" name="Rectangle 191"/>
          <p:cNvSpPr>
            <a:spLocks noChangeArrowheads="1"/>
          </p:cNvSpPr>
          <p:nvPr/>
        </p:nvSpPr>
        <p:spPr bwMode="auto">
          <a:xfrm>
            <a:off x="442368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96" name="Rectangle 192"/>
          <p:cNvSpPr>
            <a:spLocks noChangeArrowheads="1"/>
          </p:cNvSpPr>
          <p:nvPr/>
        </p:nvSpPr>
        <p:spPr bwMode="auto">
          <a:xfrm>
            <a:off x="470016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97" name="Rectangle 193"/>
          <p:cNvSpPr>
            <a:spLocks noChangeArrowheads="1"/>
          </p:cNvSpPr>
          <p:nvPr/>
        </p:nvSpPr>
        <p:spPr bwMode="auto">
          <a:xfrm>
            <a:off x="497664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98" name="Rectangle 194"/>
          <p:cNvSpPr>
            <a:spLocks noChangeArrowheads="1"/>
          </p:cNvSpPr>
          <p:nvPr/>
        </p:nvSpPr>
        <p:spPr bwMode="auto">
          <a:xfrm>
            <a:off x="525312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699" name="Rectangle 195"/>
          <p:cNvSpPr>
            <a:spLocks noChangeArrowheads="1"/>
          </p:cNvSpPr>
          <p:nvPr/>
        </p:nvSpPr>
        <p:spPr bwMode="auto">
          <a:xfrm>
            <a:off x="552960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00" name="Rectangle 196"/>
          <p:cNvSpPr>
            <a:spLocks noChangeArrowheads="1"/>
          </p:cNvSpPr>
          <p:nvPr/>
        </p:nvSpPr>
        <p:spPr bwMode="auto">
          <a:xfrm>
            <a:off x="580608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01" name="Rectangle 197"/>
          <p:cNvSpPr>
            <a:spLocks noChangeArrowheads="1"/>
          </p:cNvSpPr>
          <p:nvPr/>
        </p:nvSpPr>
        <p:spPr bwMode="auto">
          <a:xfrm>
            <a:off x="608256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02" name="Rectangle 198"/>
          <p:cNvSpPr>
            <a:spLocks noChangeArrowheads="1"/>
          </p:cNvSpPr>
          <p:nvPr/>
        </p:nvSpPr>
        <p:spPr bwMode="auto">
          <a:xfrm>
            <a:off x="635904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03" name="Rectangle 199"/>
          <p:cNvSpPr>
            <a:spLocks noChangeArrowheads="1"/>
          </p:cNvSpPr>
          <p:nvPr/>
        </p:nvSpPr>
        <p:spPr bwMode="auto">
          <a:xfrm>
            <a:off x="663552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04" name="Rectangle 200"/>
          <p:cNvSpPr>
            <a:spLocks noChangeArrowheads="1"/>
          </p:cNvSpPr>
          <p:nvPr/>
        </p:nvSpPr>
        <p:spPr bwMode="auto">
          <a:xfrm>
            <a:off x="6912000" y="38019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05" name="Rectangle 201"/>
          <p:cNvSpPr>
            <a:spLocks noChangeArrowheads="1"/>
          </p:cNvSpPr>
          <p:nvPr/>
        </p:nvSpPr>
        <p:spPr bwMode="auto">
          <a:xfrm>
            <a:off x="276480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06" name="Rectangle 202"/>
          <p:cNvSpPr>
            <a:spLocks noChangeArrowheads="1"/>
          </p:cNvSpPr>
          <p:nvPr/>
        </p:nvSpPr>
        <p:spPr bwMode="auto">
          <a:xfrm>
            <a:off x="304128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07" name="Rectangle 203"/>
          <p:cNvSpPr>
            <a:spLocks noChangeArrowheads="1"/>
          </p:cNvSpPr>
          <p:nvPr/>
        </p:nvSpPr>
        <p:spPr bwMode="auto">
          <a:xfrm>
            <a:off x="331776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08" name="Rectangle 204"/>
          <p:cNvSpPr>
            <a:spLocks noChangeArrowheads="1"/>
          </p:cNvSpPr>
          <p:nvPr/>
        </p:nvSpPr>
        <p:spPr bwMode="auto">
          <a:xfrm>
            <a:off x="359424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09" name="Rectangle 205"/>
          <p:cNvSpPr>
            <a:spLocks noChangeArrowheads="1"/>
          </p:cNvSpPr>
          <p:nvPr/>
        </p:nvSpPr>
        <p:spPr bwMode="auto">
          <a:xfrm>
            <a:off x="387072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10" name="Rectangle 206"/>
          <p:cNvSpPr>
            <a:spLocks noChangeArrowheads="1"/>
          </p:cNvSpPr>
          <p:nvPr/>
        </p:nvSpPr>
        <p:spPr bwMode="auto">
          <a:xfrm>
            <a:off x="414720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11" name="Rectangle 207"/>
          <p:cNvSpPr>
            <a:spLocks noChangeArrowheads="1"/>
          </p:cNvSpPr>
          <p:nvPr/>
        </p:nvSpPr>
        <p:spPr bwMode="auto">
          <a:xfrm>
            <a:off x="442368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12" name="Rectangle 208"/>
          <p:cNvSpPr>
            <a:spLocks noChangeArrowheads="1"/>
          </p:cNvSpPr>
          <p:nvPr/>
        </p:nvSpPr>
        <p:spPr bwMode="auto">
          <a:xfrm>
            <a:off x="470016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13" name="Rectangle 209"/>
          <p:cNvSpPr>
            <a:spLocks noChangeArrowheads="1"/>
          </p:cNvSpPr>
          <p:nvPr/>
        </p:nvSpPr>
        <p:spPr bwMode="auto">
          <a:xfrm>
            <a:off x="497664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14" name="Rectangle 210"/>
          <p:cNvSpPr>
            <a:spLocks noChangeArrowheads="1"/>
          </p:cNvSpPr>
          <p:nvPr/>
        </p:nvSpPr>
        <p:spPr bwMode="auto">
          <a:xfrm>
            <a:off x="525312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15" name="Rectangle 211"/>
          <p:cNvSpPr>
            <a:spLocks noChangeArrowheads="1"/>
          </p:cNvSpPr>
          <p:nvPr/>
        </p:nvSpPr>
        <p:spPr bwMode="auto">
          <a:xfrm>
            <a:off x="552960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16" name="Rectangle 212"/>
          <p:cNvSpPr>
            <a:spLocks noChangeArrowheads="1"/>
          </p:cNvSpPr>
          <p:nvPr/>
        </p:nvSpPr>
        <p:spPr bwMode="auto">
          <a:xfrm>
            <a:off x="580608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17" name="Rectangle 213"/>
          <p:cNvSpPr>
            <a:spLocks noChangeArrowheads="1"/>
          </p:cNvSpPr>
          <p:nvPr/>
        </p:nvSpPr>
        <p:spPr bwMode="auto">
          <a:xfrm>
            <a:off x="608256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18" name="Rectangle 214"/>
          <p:cNvSpPr>
            <a:spLocks noChangeArrowheads="1"/>
          </p:cNvSpPr>
          <p:nvPr/>
        </p:nvSpPr>
        <p:spPr bwMode="auto">
          <a:xfrm>
            <a:off x="635904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19" name="Rectangle 215"/>
          <p:cNvSpPr>
            <a:spLocks noChangeArrowheads="1"/>
          </p:cNvSpPr>
          <p:nvPr/>
        </p:nvSpPr>
        <p:spPr bwMode="auto">
          <a:xfrm>
            <a:off x="663552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20" name="Rectangle 216"/>
          <p:cNvSpPr>
            <a:spLocks noChangeArrowheads="1"/>
          </p:cNvSpPr>
          <p:nvPr/>
        </p:nvSpPr>
        <p:spPr bwMode="auto">
          <a:xfrm>
            <a:off x="6912000" y="40785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21" name="Rectangle 217"/>
          <p:cNvSpPr>
            <a:spLocks noChangeArrowheads="1"/>
          </p:cNvSpPr>
          <p:nvPr/>
        </p:nvSpPr>
        <p:spPr bwMode="auto">
          <a:xfrm>
            <a:off x="276480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22" name="Rectangle 218"/>
          <p:cNvSpPr>
            <a:spLocks noChangeArrowheads="1"/>
          </p:cNvSpPr>
          <p:nvPr/>
        </p:nvSpPr>
        <p:spPr bwMode="auto">
          <a:xfrm>
            <a:off x="304128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23" name="Rectangle 219"/>
          <p:cNvSpPr>
            <a:spLocks noChangeArrowheads="1"/>
          </p:cNvSpPr>
          <p:nvPr/>
        </p:nvSpPr>
        <p:spPr bwMode="auto">
          <a:xfrm>
            <a:off x="331776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24" name="Rectangle 220"/>
          <p:cNvSpPr>
            <a:spLocks noChangeArrowheads="1"/>
          </p:cNvSpPr>
          <p:nvPr/>
        </p:nvSpPr>
        <p:spPr bwMode="auto">
          <a:xfrm>
            <a:off x="359424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25" name="Rectangle 221"/>
          <p:cNvSpPr>
            <a:spLocks noChangeArrowheads="1"/>
          </p:cNvSpPr>
          <p:nvPr/>
        </p:nvSpPr>
        <p:spPr bwMode="auto">
          <a:xfrm>
            <a:off x="387072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26" name="Rectangle 222"/>
          <p:cNvSpPr>
            <a:spLocks noChangeArrowheads="1"/>
          </p:cNvSpPr>
          <p:nvPr/>
        </p:nvSpPr>
        <p:spPr bwMode="auto">
          <a:xfrm>
            <a:off x="414720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27" name="Rectangle 223"/>
          <p:cNvSpPr>
            <a:spLocks noChangeArrowheads="1"/>
          </p:cNvSpPr>
          <p:nvPr/>
        </p:nvSpPr>
        <p:spPr bwMode="auto">
          <a:xfrm>
            <a:off x="442368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28" name="Rectangle 224"/>
          <p:cNvSpPr>
            <a:spLocks noChangeArrowheads="1"/>
          </p:cNvSpPr>
          <p:nvPr/>
        </p:nvSpPr>
        <p:spPr bwMode="auto">
          <a:xfrm>
            <a:off x="470016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29" name="Rectangle 225"/>
          <p:cNvSpPr>
            <a:spLocks noChangeArrowheads="1"/>
          </p:cNvSpPr>
          <p:nvPr/>
        </p:nvSpPr>
        <p:spPr bwMode="auto">
          <a:xfrm>
            <a:off x="497664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30" name="Rectangle 226"/>
          <p:cNvSpPr>
            <a:spLocks noChangeArrowheads="1"/>
          </p:cNvSpPr>
          <p:nvPr/>
        </p:nvSpPr>
        <p:spPr bwMode="auto">
          <a:xfrm>
            <a:off x="525312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31" name="Rectangle 227"/>
          <p:cNvSpPr>
            <a:spLocks noChangeArrowheads="1"/>
          </p:cNvSpPr>
          <p:nvPr/>
        </p:nvSpPr>
        <p:spPr bwMode="auto">
          <a:xfrm>
            <a:off x="552960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32" name="Rectangle 228"/>
          <p:cNvSpPr>
            <a:spLocks noChangeArrowheads="1"/>
          </p:cNvSpPr>
          <p:nvPr/>
        </p:nvSpPr>
        <p:spPr bwMode="auto">
          <a:xfrm>
            <a:off x="580608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33" name="Rectangle 229"/>
          <p:cNvSpPr>
            <a:spLocks noChangeArrowheads="1"/>
          </p:cNvSpPr>
          <p:nvPr/>
        </p:nvSpPr>
        <p:spPr bwMode="auto">
          <a:xfrm>
            <a:off x="608256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34" name="Rectangle 230"/>
          <p:cNvSpPr>
            <a:spLocks noChangeArrowheads="1"/>
          </p:cNvSpPr>
          <p:nvPr/>
        </p:nvSpPr>
        <p:spPr bwMode="auto">
          <a:xfrm>
            <a:off x="635904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35" name="Rectangle 231"/>
          <p:cNvSpPr>
            <a:spLocks noChangeArrowheads="1"/>
          </p:cNvSpPr>
          <p:nvPr/>
        </p:nvSpPr>
        <p:spPr bwMode="auto">
          <a:xfrm>
            <a:off x="663552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5736" name="Rectangle 232"/>
          <p:cNvSpPr>
            <a:spLocks noChangeArrowheads="1"/>
          </p:cNvSpPr>
          <p:nvPr/>
        </p:nvSpPr>
        <p:spPr bwMode="auto">
          <a:xfrm>
            <a:off x="691200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138" name="Rectangle 137"/>
          <p:cNvSpPr/>
          <p:nvPr/>
        </p:nvSpPr>
        <p:spPr>
          <a:xfrm>
            <a:off x="2590800" y="5181600"/>
            <a:ext cx="4572000" cy="646331"/>
          </a:xfrm>
          <a:prstGeom prst="rect">
            <a:avLst/>
          </a:prstGeom>
        </p:spPr>
        <p:txBody>
          <a:bodyPr>
            <a:spAutoFit/>
          </a:bodyPr>
          <a:lstStyle/>
          <a:p>
            <a:pPr marL="457200" indent="-457200">
              <a:buClr>
                <a:schemeClr val="bg1"/>
              </a:buClr>
              <a:buSzPct val="125000"/>
            </a:pPr>
            <a:r>
              <a:rPr lang="en-GB" b="1" dirty="0" smtClean="0">
                <a:solidFill>
                  <a:srgbClr val="FF0000"/>
                </a:solidFill>
                <a:latin typeface="Arial" pitchFamily="34" charset="0"/>
              </a:rPr>
              <a:t>Each cell contains a numerical value (</a:t>
            </a:r>
            <a:r>
              <a:rPr lang="en-GB" b="1" dirty="0" err="1" smtClean="0">
                <a:solidFill>
                  <a:srgbClr val="FF0000"/>
                </a:solidFill>
                <a:latin typeface="Arial" pitchFamily="34" charset="0"/>
              </a:rPr>
              <a:t>e.g.between</a:t>
            </a:r>
            <a:r>
              <a:rPr lang="en-GB" b="1" dirty="0" smtClean="0">
                <a:solidFill>
                  <a:srgbClr val="FF0000"/>
                </a:solidFill>
                <a:latin typeface="Arial" pitchFamily="34" charset="0"/>
              </a:rPr>
              <a:t> 0-255)</a:t>
            </a:r>
            <a:endParaRPr lang="en-GB" b="1" dirty="0">
              <a:solidFill>
                <a:srgbClr val="FF0000"/>
              </a:solidFill>
              <a:latin typeface="Arial" pitchFamily="34" charset="0"/>
            </a:endParaRPr>
          </a:p>
        </p:txBody>
      </p:sp>
      <p:sp>
        <p:nvSpPr>
          <p:cNvPr id="139" name="Slide Number Placeholder 138"/>
          <p:cNvSpPr>
            <a:spLocks noGrp="1"/>
          </p:cNvSpPr>
          <p:nvPr>
            <p:ph type="sldNum" sz="quarter" idx="12"/>
          </p:nvPr>
        </p:nvSpPr>
        <p:spPr/>
        <p:txBody>
          <a:bodyPr/>
          <a:lstStyle/>
          <a:p>
            <a:fld id="{7F553BD2-28D2-4B01-A5CE-732E92A0E01F}"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6627"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6628"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6629"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6630"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6631"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26633" name="Rectangle 9"/>
          <p:cNvSpPr>
            <a:spLocks noChangeArrowheads="1"/>
          </p:cNvSpPr>
          <p:nvPr/>
        </p:nvSpPr>
        <p:spPr bwMode="auto">
          <a:xfrm>
            <a:off x="290304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sz="1400" dirty="0"/>
              <a:t>5</a:t>
            </a:r>
          </a:p>
        </p:txBody>
      </p:sp>
      <p:sp>
        <p:nvSpPr>
          <p:cNvPr id="26634" name="Rectangle 10"/>
          <p:cNvSpPr>
            <a:spLocks noChangeArrowheads="1"/>
          </p:cNvSpPr>
          <p:nvPr/>
        </p:nvSpPr>
        <p:spPr bwMode="auto">
          <a:xfrm>
            <a:off x="317952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sz="1400" dirty="0"/>
              <a:t>7</a:t>
            </a:r>
          </a:p>
        </p:txBody>
      </p:sp>
      <p:sp>
        <p:nvSpPr>
          <p:cNvPr id="26635" name="Rectangle 11"/>
          <p:cNvSpPr>
            <a:spLocks noChangeArrowheads="1"/>
          </p:cNvSpPr>
          <p:nvPr/>
        </p:nvSpPr>
        <p:spPr bwMode="auto">
          <a:xfrm>
            <a:off x="345600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sz="1600" dirty="0"/>
              <a:t>1</a:t>
            </a:r>
          </a:p>
        </p:txBody>
      </p:sp>
      <p:sp>
        <p:nvSpPr>
          <p:cNvPr id="26636" name="Rectangle 12"/>
          <p:cNvSpPr>
            <a:spLocks noChangeArrowheads="1"/>
          </p:cNvSpPr>
          <p:nvPr/>
        </p:nvSpPr>
        <p:spPr bwMode="auto">
          <a:xfrm>
            <a:off x="373248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sz="1600" dirty="0"/>
              <a:t>0</a:t>
            </a:r>
          </a:p>
        </p:txBody>
      </p:sp>
      <p:sp>
        <p:nvSpPr>
          <p:cNvPr id="26637" name="Rectangle 13"/>
          <p:cNvSpPr>
            <a:spLocks noChangeArrowheads="1"/>
          </p:cNvSpPr>
          <p:nvPr/>
        </p:nvSpPr>
        <p:spPr bwMode="auto">
          <a:xfrm>
            <a:off x="400896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sz="1400" dirty="0" smtClean="0"/>
              <a:t>12</a:t>
            </a:r>
            <a:endParaRPr lang="en-US" sz="1400" dirty="0"/>
          </a:p>
        </p:txBody>
      </p:sp>
      <p:sp>
        <p:nvSpPr>
          <p:cNvPr id="26638" name="Rectangle 14"/>
          <p:cNvSpPr>
            <a:spLocks noChangeArrowheads="1"/>
          </p:cNvSpPr>
          <p:nvPr/>
        </p:nvSpPr>
        <p:spPr bwMode="auto">
          <a:xfrm>
            <a:off x="428544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sz="1600" dirty="0"/>
              <a:t>4</a:t>
            </a:r>
          </a:p>
        </p:txBody>
      </p:sp>
      <p:sp>
        <p:nvSpPr>
          <p:cNvPr id="26639" name="Rectangle 15"/>
          <p:cNvSpPr>
            <a:spLocks noChangeArrowheads="1"/>
          </p:cNvSpPr>
          <p:nvPr/>
        </p:nvSpPr>
        <p:spPr bwMode="auto">
          <a:xfrm>
            <a:off x="456192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a:t>
            </a:r>
          </a:p>
        </p:txBody>
      </p:sp>
      <p:sp>
        <p:nvSpPr>
          <p:cNvPr id="26640" name="Rectangle 16"/>
          <p:cNvSpPr>
            <a:spLocks noChangeArrowheads="1"/>
          </p:cNvSpPr>
          <p:nvPr/>
        </p:nvSpPr>
        <p:spPr bwMode="auto">
          <a:xfrm>
            <a:off x="483840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a:t>
            </a:r>
          </a:p>
        </p:txBody>
      </p:sp>
      <p:sp>
        <p:nvSpPr>
          <p:cNvPr id="26641" name="Rectangle 17"/>
          <p:cNvSpPr>
            <a:spLocks noChangeArrowheads="1"/>
          </p:cNvSpPr>
          <p:nvPr/>
        </p:nvSpPr>
        <p:spPr bwMode="auto">
          <a:xfrm>
            <a:off x="511488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a:t>
            </a:r>
          </a:p>
        </p:txBody>
      </p:sp>
      <p:sp>
        <p:nvSpPr>
          <p:cNvPr id="26642" name="Rectangle 18"/>
          <p:cNvSpPr>
            <a:spLocks noChangeArrowheads="1"/>
          </p:cNvSpPr>
          <p:nvPr/>
        </p:nvSpPr>
        <p:spPr bwMode="auto">
          <a:xfrm>
            <a:off x="539136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43" name="Rectangle 19"/>
          <p:cNvSpPr>
            <a:spLocks noChangeArrowheads="1"/>
          </p:cNvSpPr>
          <p:nvPr/>
        </p:nvSpPr>
        <p:spPr bwMode="auto">
          <a:xfrm>
            <a:off x="566784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44" name="Rectangle 20"/>
          <p:cNvSpPr>
            <a:spLocks noChangeArrowheads="1"/>
          </p:cNvSpPr>
          <p:nvPr/>
        </p:nvSpPr>
        <p:spPr bwMode="auto">
          <a:xfrm>
            <a:off x="594432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45" name="Rectangle 21"/>
          <p:cNvSpPr>
            <a:spLocks noChangeArrowheads="1"/>
          </p:cNvSpPr>
          <p:nvPr/>
        </p:nvSpPr>
        <p:spPr bwMode="auto">
          <a:xfrm>
            <a:off x="622080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46" name="Rectangle 22"/>
          <p:cNvSpPr>
            <a:spLocks noChangeArrowheads="1"/>
          </p:cNvSpPr>
          <p:nvPr/>
        </p:nvSpPr>
        <p:spPr bwMode="auto">
          <a:xfrm>
            <a:off x="649728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47" name="Rectangle 23"/>
          <p:cNvSpPr>
            <a:spLocks noChangeArrowheads="1"/>
          </p:cNvSpPr>
          <p:nvPr/>
        </p:nvSpPr>
        <p:spPr bwMode="auto">
          <a:xfrm>
            <a:off x="677376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48" name="Rectangle 24"/>
          <p:cNvSpPr>
            <a:spLocks noChangeArrowheads="1"/>
          </p:cNvSpPr>
          <p:nvPr/>
        </p:nvSpPr>
        <p:spPr bwMode="auto">
          <a:xfrm>
            <a:off x="7050240" y="394025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49" name="Rectangle 25"/>
          <p:cNvSpPr>
            <a:spLocks noChangeArrowheads="1"/>
          </p:cNvSpPr>
          <p:nvPr/>
        </p:nvSpPr>
        <p:spPr bwMode="auto">
          <a:xfrm>
            <a:off x="290304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50" name="Rectangle 26"/>
          <p:cNvSpPr>
            <a:spLocks noChangeArrowheads="1"/>
          </p:cNvSpPr>
          <p:nvPr/>
        </p:nvSpPr>
        <p:spPr bwMode="auto">
          <a:xfrm>
            <a:off x="317952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51" name="Rectangle 27"/>
          <p:cNvSpPr>
            <a:spLocks noChangeArrowheads="1"/>
          </p:cNvSpPr>
          <p:nvPr/>
        </p:nvSpPr>
        <p:spPr bwMode="auto">
          <a:xfrm>
            <a:off x="345600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52" name="Rectangle 28"/>
          <p:cNvSpPr>
            <a:spLocks noChangeArrowheads="1"/>
          </p:cNvSpPr>
          <p:nvPr/>
        </p:nvSpPr>
        <p:spPr bwMode="auto">
          <a:xfrm>
            <a:off x="373248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53" name="Rectangle 29"/>
          <p:cNvSpPr>
            <a:spLocks noChangeArrowheads="1"/>
          </p:cNvSpPr>
          <p:nvPr/>
        </p:nvSpPr>
        <p:spPr bwMode="auto">
          <a:xfrm>
            <a:off x="400896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54" name="Rectangle 30"/>
          <p:cNvSpPr>
            <a:spLocks noChangeArrowheads="1"/>
          </p:cNvSpPr>
          <p:nvPr/>
        </p:nvSpPr>
        <p:spPr bwMode="auto">
          <a:xfrm>
            <a:off x="428544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55" name="Rectangle 31"/>
          <p:cNvSpPr>
            <a:spLocks noChangeArrowheads="1"/>
          </p:cNvSpPr>
          <p:nvPr/>
        </p:nvSpPr>
        <p:spPr bwMode="auto">
          <a:xfrm>
            <a:off x="456192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56" name="Rectangle 32"/>
          <p:cNvSpPr>
            <a:spLocks noChangeArrowheads="1"/>
          </p:cNvSpPr>
          <p:nvPr/>
        </p:nvSpPr>
        <p:spPr bwMode="auto">
          <a:xfrm>
            <a:off x="483840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57" name="Rectangle 33"/>
          <p:cNvSpPr>
            <a:spLocks noChangeArrowheads="1"/>
          </p:cNvSpPr>
          <p:nvPr/>
        </p:nvSpPr>
        <p:spPr bwMode="auto">
          <a:xfrm>
            <a:off x="511488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58" name="Rectangle 34"/>
          <p:cNvSpPr>
            <a:spLocks noChangeArrowheads="1"/>
          </p:cNvSpPr>
          <p:nvPr/>
        </p:nvSpPr>
        <p:spPr bwMode="auto">
          <a:xfrm>
            <a:off x="539136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59" name="Rectangle 35"/>
          <p:cNvSpPr>
            <a:spLocks noChangeArrowheads="1"/>
          </p:cNvSpPr>
          <p:nvPr/>
        </p:nvSpPr>
        <p:spPr bwMode="auto">
          <a:xfrm>
            <a:off x="566784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60" name="Rectangle 36"/>
          <p:cNvSpPr>
            <a:spLocks noChangeArrowheads="1"/>
          </p:cNvSpPr>
          <p:nvPr/>
        </p:nvSpPr>
        <p:spPr bwMode="auto">
          <a:xfrm>
            <a:off x="594432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61" name="Rectangle 37"/>
          <p:cNvSpPr>
            <a:spLocks noChangeArrowheads="1"/>
          </p:cNvSpPr>
          <p:nvPr/>
        </p:nvSpPr>
        <p:spPr bwMode="auto">
          <a:xfrm>
            <a:off x="622080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62" name="Rectangle 38"/>
          <p:cNvSpPr>
            <a:spLocks noChangeArrowheads="1"/>
          </p:cNvSpPr>
          <p:nvPr/>
        </p:nvSpPr>
        <p:spPr bwMode="auto">
          <a:xfrm>
            <a:off x="649728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63" name="Rectangle 39"/>
          <p:cNvSpPr>
            <a:spLocks noChangeArrowheads="1"/>
          </p:cNvSpPr>
          <p:nvPr/>
        </p:nvSpPr>
        <p:spPr bwMode="auto">
          <a:xfrm>
            <a:off x="677376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64" name="Rectangle 40"/>
          <p:cNvSpPr>
            <a:spLocks noChangeArrowheads="1"/>
          </p:cNvSpPr>
          <p:nvPr/>
        </p:nvSpPr>
        <p:spPr bwMode="auto">
          <a:xfrm>
            <a:off x="7050240" y="421676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65" name="Rectangle 41"/>
          <p:cNvSpPr>
            <a:spLocks noChangeArrowheads="1"/>
          </p:cNvSpPr>
          <p:nvPr/>
        </p:nvSpPr>
        <p:spPr bwMode="auto">
          <a:xfrm>
            <a:off x="290304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66" name="Rectangle 42"/>
          <p:cNvSpPr>
            <a:spLocks noChangeArrowheads="1"/>
          </p:cNvSpPr>
          <p:nvPr/>
        </p:nvSpPr>
        <p:spPr bwMode="auto">
          <a:xfrm>
            <a:off x="317952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67" name="Rectangle 43"/>
          <p:cNvSpPr>
            <a:spLocks noChangeArrowheads="1"/>
          </p:cNvSpPr>
          <p:nvPr/>
        </p:nvSpPr>
        <p:spPr bwMode="auto">
          <a:xfrm>
            <a:off x="345600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68" name="Rectangle 44"/>
          <p:cNvSpPr>
            <a:spLocks noChangeArrowheads="1"/>
          </p:cNvSpPr>
          <p:nvPr/>
        </p:nvSpPr>
        <p:spPr bwMode="auto">
          <a:xfrm>
            <a:off x="373248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69" name="Rectangle 45"/>
          <p:cNvSpPr>
            <a:spLocks noChangeArrowheads="1"/>
          </p:cNvSpPr>
          <p:nvPr/>
        </p:nvSpPr>
        <p:spPr bwMode="auto">
          <a:xfrm>
            <a:off x="400896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70" name="Rectangle 46"/>
          <p:cNvSpPr>
            <a:spLocks noChangeArrowheads="1"/>
          </p:cNvSpPr>
          <p:nvPr/>
        </p:nvSpPr>
        <p:spPr bwMode="auto">
          <a:xfrm>
            <a:off x="428544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71" name="Rectangle 47"/>
          <p:cNvSpPr>
            <a:spLocks noChangeArrowheads="1"/>
          </p:cNvSpPr>
          <p:nvPr/>
        </p:nvSpPr>
        <p:spPr bwMode="auto">
          <a:xfrm>
            <a:off x="456192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72" name="Rectangle 48"/>
          <p:cNvSpPr>
            <a:spLocks noChangeArrowheads="1"/>
          </p:cNvSpPr>
          <p:nvPr/>
        </p:nvSpPr>
        <p:spPr bwMode="auto">
          <a:xfrm>
            <a:off x="483840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73" name="Rectangle 49"/>
          <p:cNvSpPr>
            <a:spLocks noChangeArrowheads="1"/>
          </p:cNvSpPr>
          <p:nvPr/>
        </p:nvSpPr>
        <p:spPr bwMode="auto">
          <a:xfrm>
            <a:off x="511488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74" name="Rectangle 50"/>
          <p:cNvSpPr>
            <a:spLocks noChangeArrowheads="1"/>
          </p:cNvSpPr>
          <p:nvPr/>
        </p:nvSpPr>
        <p:spPr bwMode="auto">
          <a:xfrm>
            <a:off x="539136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75" name="Rectangle 51"/>
          <p:cNvSpPr>
            <a:spLocks noChangeArrowheads="1"/>
          </p:cNvSpPr>
          <p:nvPr/>
        </p:nvSpPr>
        <p:spPr bwMode="auto">
          <a:xfrm>
            <a:off x="566784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76" name="Rectangle 52"/>
          <p:cNvSpPr>
            <a:spLocks noChangeArrowheads="1"/>
          </p:cNvSpPr>
          <p:nvPr/>
        </p:nvSpPr>
        <p:spPr bwMode="auto">
          <a:xfrm>
            <a:off x="594432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77" name="Rectangle 53"/>
          <p:cNvSpPr>
            <a:spLocks noChangeArrowheads="1"/>
          </p:cNvSpPr>
          <p:nvPr/>
        </p:nvSpPr>
        <p:spPr bwMode="auto">
          <a:xfrm>
            <a:off x="622080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78" name="Rectangle 54"/>
          <p:cNvSpPr>
            <a:spLocks noChangeArrowheads="1"/>
          </p:cNvSpPr>
          <p:nvPr/>
        </p:nvSpPr>
        <p:spPr bwMode="auto">
          <a:xfrm>
            <a:off x="649728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79" name="Rectangle 55"/>
          <p:cNvSpPr>
            <a:spLocks noChangeArrowheads="1"/>
          </p:cNvSpPr>
          <p:nvPr/>
        </p:nvSpPr>
        <p:spPr bwMode="auto">
          <a:xfrm>
            <a:off x="677376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80" name="Rectangle 56"/>
          <p:cNvSpPr>
            <a:spLocks noChangeArrowheads="1"/>
          </p:cNvSpPr>
          <p:nvPr/>
        </p:nvSpPr>
        <p:spPr bwMode="auto">
          <a:xfrm>
            <a:off x="7050240" y="449327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81" name="Rectangle 57"/>
          <p:cNvSpPr>
            <a:spLocks noChangeArrowheads="1"/>
          </p:cNvSpPr>
          <p:nvPr/>
        </p:nvSpPr>
        <p:spPr bwMode="auto">
          <a:xfrm>
            <a:off x="290304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82" name="Rectangle 58"/>
          <p:cNvSpPr>
            <a:spLocks noChangeArrowheads="1"/>
          </p:cNvSpPr>
          <p:nvPr/>
        </p:nvSpPr>
        <p:spPr bwMode="auto">
          <a:xfrm>
            <a:off x="317952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83" name="Rectangle 59"/>
          <p:cNvSpPr>
            <a:spLocks noChangeArrowheads="1"/>
          </p:cNvSpPr>
          <p:nvPr/>
        </p:nvSpPr>
        <p:spPr bwMode="auto">
          <a:xfrm>
            <a:off x="345600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84" name="Rectangle 60"/>
          <p:cNvSpPr>
            <a:spLocks noChangeArrowheads="1"/>
          </p:cNvSpPr>
          <p:nvPr/>
        </p:nvSpPr>
        <p:spPr bwMode="auto">
          <a:xfrm>
            <a:off x="373248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85" name="Rectangle 61"/>
          <p:cNvSpPr>
            <a:spLocks noChangeArrowheads="1"/>
          </p:cNvSpPr>
          <p:nvPr/>
        </p:nvSpPr>
        <p:spPr bwMode="auto">
          <a:xfrm>
            <a:off x="400896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86" name="Rectangle 62"/>
          <p:cNvSpPr>
            <a:spLocks noChangeArrowheads="1"/>
          </p:cNvSpPr>
          <p:nvPr/>
        </p:nvSpPr>
        <p:spPr bwMode="auto">
          <a:xfrm>
            <a:off x="428544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87" name="Rectangle 63"/>
          <p:cNvSpPr>
            <a:spLocks noChangeArrowheads="1"/>
          </p:cNvSpPr>
          <p:nvPr/>
        </p:nvSpPr>
        <p:spPr bwMode="auto">
          <a:xfrm>
            <a:off x="456192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88" name="Rectangle 64"/>
          <p:cNvSpPr>
            <a:spLocks noChangeArrowheads="1"/>
          </p:cNvSpPr>
          <p:nvPr/>
        </p:nvSpPr>
        <p:spPr bwMode="auto">
          <a:xfrm>
            <a:off x="483840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89" name="Rectangle 65"/>
          <p:cNvSpPr>
            <a:spLocks noChangeArrowheads="1"/>
          </p:cNvSpPr>
          <p:nvPr/>
        </p:nvSpPr>
        <p:spPr bwMode="auto">
          <a:xfrm>
            <a:off x="511488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90" name="Rectangle 66"/>
          <p:cNvSpPr>
            <a:spLocks noChangeArrowheads="1"/>
          </p:cNvSpPr>
          <p:nvPr/>
        </p:nvSpPr>
        <p:spPr bwMode="auto">
          <a:xfrm>
            <a:off x="539136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91" name="Rectangle 67"/>
          <p:cNvSpPr>
            <a:spLocks noChangeArrowheads="1"/>
          </p:cNvSpPr>
          <p:nvPr/>
        </p:nvSpPr>
        <p:spPr bwMode="auto">
          <a:xfrm>
            <a:off x="566784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92" name="Rectangle 68"/>
          <p:cNvSpPr>
            <a:spLocks noChangeArrowheads="1"/>
          </p:cNvSpPr>
          <p:nvPr/>
        </p:nvSpPr>
        <p:spPr bwMode="auto">
          <a:xfrm>
            <a:off x="594432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93" name="Rectangle 69"/>
          <p:cNvSpPr>
            <a:spLocks noChangeArrowheads="1"/>
          </p:cNvSpPr>
          <p:nvPr/>
        </p:nvSpPr>
        <p:spPr bwMode="auto">
          <a:xfrm>
            <a:off x="622080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94" name="Rectangle 70"/>
          <p:cNvSpPr>
            <a:spLocks noChangeArrowheads="1"/>
          </p:cNvSpPr>
          <p:nvPr/>
        </p:nvSpPr>
        <p:spPr bwMode="auto">
          <a:xfrm>
            <a:off x="649728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95" name="Rectangle 71"/>
          <p:cNvSpPr>
            <a:spLocks noChangeArrowheads="1"/>
          </p:cNvSpPr>
          <p:nvPr/>
        </p:nvSpPr>
        <p:spPr bwMode="auto">
          <a:xfrm>
            <a:off x="677376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96" name="Rectangle 72"/>
          <p:cNvSpPr>
            <a:spLocks noChangeArrowheads="1"/>
          </p:cNvSpPr>
          <p:nvPr/>
        </p:nvSpPr>
        <p:spPr bwMode="auto">
          <a:xfrm>
            <a:off x="7050240" y="476978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97" name="Rectangle 73"/>
          <p:cNvSpPr>
            <a:spLocks noChangeArrowheads="1"/>
          </p:cNvSpPr>
          <p:nvPr/>
        </p:nvSpPr>
        <p:spPr bwMode="auto">
          <a:xfrm>
            <a:off x="290304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98" name="Rectangle 74"/>
          <p:cNvSpPr>
            <a:spLocks noChangeArrowheads="1"/>
          </p:cNvSpPr>
          <p:nvPr/>
        </p:nvSpPr>
        <p:spPr bwMode="auto">
          <a:xfrm>
            <a:off x="317952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699" name="Rectangle 75"/>
          <p:cNvSpPr>
            <a:spLocks noChangeArrowheads="1"/>
          </p:cNvSpPr>
          <p:nvPr/>
        </p:nvSpPr>
        <p:spPr bwMode="auto">
          <a:xfrm>
            <a:off x="345600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00" name="Rectangle 76"/>
          <p:cNvSpPr>
            <a:spLocks noChangeArrowheads="1"/>
          </p:cNvSpPr>
          <p:nvPr/>
        </p:nvSpPr>
        <p:spPr bwMode="auto">
          <a:xfrm>
            <a:off x="373248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01" name="Rectangle 77"/>
          <p:cNvSpPr>
            <a:spLocks noChangeArrowheads="1"/>
          </p:cNvSpPr>
          <p:nvPr/>
        </p:nvSpPr>
        <p:spPr bwMode="auto">
          <a:xfrm>
            <a:off x="400896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02" name="Rectangle 78"/>
          <p:cNvSpPr>
            <a:spLocks noChangeArrowheads="1"/>
          </p:cNvSpPr>
          <p:nvPr/>
        </p:nvSpPr>
        <p:spPr bwMode="auto">
          <a:xfrm>
            <a:off x="428544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03" name="Rectangle 79"/>
          <p:cNvSpPr>
            <a:spLocks noChangeArrowheads="1"/>
          </p:cNvSpPr>
          <p:nvPr/>
        </p:nvSpPr>
        <p:spPr bwMode="auto">
          <a:xfrm>
            <a:off x="456192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04" name="Rectangle 80"/>
          <p:cNvSpPr>
            <a:spLocks noChangeArrowheads="1"/>
          </p:cNvSpPr>
          <p:nvPr/>
        </p:nvSpPr>
        <p:spPr bwMode="auto">
          <a:xfrm>
            <a:off x="483840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05" name="Rectangle 81"/>
          <p:cNvSpPr>
            <a:spLocks noChangeArrowheads="1"/>
          </p:cNvSpPr>
          <p:nvPr/>
        </p:nvSpPr>
        <p:spPr bwMode="auto">
          <a:xfrm>
            <a:off x="511488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06" name="Rectangle 82"/>
          <p:cNvSpPr>
            <a:spLocks noChangeArrowheads="1"/>
          </p:cNvSpPr>
          <p:nvPr/>
        </p:nvSpPr>
        <p:spPr bwMode="auto">
          <a:xfrm>
            <a:off x="539136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07" name="Rectangle 83"/>
          <p:cNvSpPr>
            <a:spLocks noChangeArrowheads="1"/>
          </p:cNvSpPr>
          <p:nvPr/>
        </p:nvSpPr>
        <p:spPr bwMode="auto">
          <a:xfrm>
            <a:off x="566784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08" name="Rectangle 84"/>
          <p:cNvSpPr>
            <a:spLocks noChangeArrowheads="1"/>
          </p:cNvSpPr>
          <p:nvPr/>
        </p:nvSpPr>
        <p:spPr bwMode="auto">
          <a:xfrm>
            <a:off x="594432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09" name="Rectangle 85"/>
          <p:cNvSpPr>
            <a:spLocks noChangeArrowheads="1"/>
          </p:cNvSpPr>
          <p:nvPr/>
        </p:nvSpPr>
        <p:spPr bwMode="auto">
          <a:xfrm>
            <a:off x="622080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10" name="Rectangle 86"/>
          <p:cNvSpPr>
            <a:spLocks noChangeArrowheads="1"/>
          </p:cNvSpPr>
          <p:nvPr/>
        </p:nvSpPr>
        <p:spPr bwMode="auto">
          <a:xfrm>
            <a:off x="649728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11" name="Rectangle 87"/>
          <p:cNvSpPr>
            <a:spLocks noChangeArrowheads="1"/>
          </p:cNvSpPr>
          <p:nvPr/>
        </p:nvSpPr>
        <p:spPr bwMode="auto">
          <a:xfrm>
            <a:off x="677376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12" name="Rectangle 88"/>
          <p:cNvSpPr>
            <a:spLocks noChangeArrowheads="1"/>
          </p:cNvSpPr>
          <p:nvPr/>
        </p:nvSpPr>
        <p:spPr bwMode="auto">
          <a:xfrm>
            <a:off x="7050240" y="504629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13" name="Rectangle 89"/>
          <p:cNvSpPr>
            <a:spLocks noChangeArrowheads="1"/>
          </p:cNvSpPr>
          <p:nvPr/>
        </p:nvSpPr>
        <p:spPr bwMode="auto">
          <a:xfrm>
            <a:off x="290304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14" name="Rectangle 90"/>
          <p:cNvSpPr>
            <a:spLocks noChangeArrowheads="1"/>
          </p:cNvSpPr>
          <p:nvPr/>
        </p:nvSpPr>
        <p:spPr bwMode="auto">
          <a:xfrm>
            <a:off x="317952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15" name="Rectangle 91"/>
          <p:cNvSpPr>
            <a:spLocks noChangeArrowheads="1"/>
          </p:cNvSpPr>
          <p:nvPr/>
        </p:nvSpPr>
        <p:spPr bwMode="auto">
          <a:xfrm>
            <a:off x="345600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16" name="Rectangle 92"/>
          <p:cNvSpPr>
            <a:spLocks noChangeArrowheads="1"/>
          </p:cNvSpPr>
          <p:nvPr/>
        </p:nvSpPr>
        <p:spPr bwMode="auto">
          <a:xfrm>
            <a:off x="373248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17" name="Rectangle 93"/>
          <p:cNvSpPr>
            <a:spLocks noChangeArrowheads="1"/>
          </p:cNvSpPr>
          <p:nvPr/>
        </p:nvSpPr>
        <p:spPr bwMode="auto">
          <a:xfrm>
            <a:off x="400896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18" name="Rectangle 94"/>
          <p:cNvSpPr>
            <a:spLocks noChangeArrowheads="1"/>
          </p:cNvSpPr>
          <p:nvPr/>
        </p:nvSpPr>
        <p:spPr bwMode="auto">
          <a:xfrm>
            <a:off x="428544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19" name="Rectangle 95"/>
          <p:cNvSpPr>
            <a:spLocks noChangeArrowheads="1"/>
          </p:cNvSpPr>
          <p:nvPr/>
        </p:nvSpPr>
        <p:spPr bwMode="auto">
          <a:xfrm>
            <a:off x="456192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20" name="Rectangle 96"/>
          <p:cNvSpPr>
            <a:spLocks noChangeArrowheads="1"/>
          </p:cNvSpPr>
          <p:nvPr/>
        </p:nvSpPr>
        <p:spPr bwMode="auto">
          <a:xfrm>
            <a:off x="483840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21" name="Rectangle 97"/>
          <p:cNvSpPr>
            <a:spLocks noChangeArrowheads="1"/>
          </p:cNvSpPr>
          <p:nvPr/>
        </p:nvSpPr>
        <p:spPr bwMode="auto">
          <a:xfrm>
            <a:off x="511488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22" name="Rectangle 98"/>
          <p:cNvSpPr>
            <a:spLocks noChangeArrowheads="1"/>
          </p:cNvSpPr>
          <p:nvPr/>
        </p:nvSpPr>
        <p:spPr bwMode="auto">
          <a:xfrm>
            <a:off x="539136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23" name="Rectangle 99"/>
          <p:cNvSpPr>
            <a:spLocks noChangeArrowheads="1"/>
          </p:cNvSpPr>
          <p:nvPr/>
        </p:nvSpPr>
        <p:spPr bwMode="auto">
          <a:xfrm>
            <a:off x="566784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24" name="Rectangle 100"/>
          <p:cNvSpPr>
            <a:spLocks noChangeArrowheads="1"/>
          </p:cNvSpPr>
          <p:nvPr/>
        </p:nvSpPr>
        <p:spPr bwMode="auto">
          <a:xfrm>
            <a:off x="594432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25" name="Rectangle 101"/>
          <p:cNvSpPr>
            <a:spLocks noChangeArrowheads="1"/>
          </p:cNvSpPr>
          <p:nvPr/>
        </p:nvSpPr>
        <p:spPr bwMode="auto">
          <a:xfrm>
            <a:off x="622080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26" name="Rectangle 102"/>
          <p:cNvSpPr>
            <a:spLocks noChangeArrowheads="1"/>
          </p:cNvSpPr>
          <p:nvPr/>
        </p:nvSpPr>
        <p:spPr bwMode="auto">
          <a:xfrm>
            <a:off x="649728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27" name="Rectangle 103"/>
          <p:cNvSpPr>
            <a:spLocks noChangeArrowheads="1"/>
          </p:cNvSpPr>
          <p:nvPr/>
        </p:nvSpPr>
        <p:spPr bwMode="auto">
          <a:xfrm>
            <a:off x="677376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28" name="Rectangle 104"/>
          <p:cNvSpPr>
            <a:spLocks noChangeArrowheads="1"/>
          </p:cNvSpPr>
          <p:nvPr/>
        </p:nvSpPr>
        <p:spPr bwMode="auto">
          <a:xfrm>
            <a:off x="7050240" y="5322799"/>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29" name="Rectangle 105"/>
          <p:cNvSpPr>
            <a:spLocks noChangeArrowheads="1"/>
          </p:cNvSpPr>
          <p:nvPr/>
        </p:nvSpPr>
        <p:spPr bwMode="auto">
          <a:xfrm>
            <a:off x="290304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30" name="Rectangle 106"/>
          <p:cNvSpPr>
            <a:spLocks noChangeArrowheads="1"/>
          </p:cNvSpPr>
          <p:nvPr/>
        </p:nvSpPr>
        <p:spPr bwMode="auto">
          <a:xfrm>
            <a:off x="317952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31" name="Rectangle 107"/>
          <p:cNvSpPr>
            <a:spLocks noChangeArrowheads="1"/>
          </p:cNvSpPr>
          <p:nvPr/>
        </p:nvSpPr>
        <p:spPr bwMode="auto">
          <a:xfrm>
            <a:off x="345600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32" name="Rectangle 108"/>
          <p:cNvSpPr>
            <a:spLocks noChangeArrowheads="1"/>
          </p:cNvSpPr>
          <p:nvPr/>
        </p:nvSpPr>
        <p:spPr bwMode="auto">
          <a:xfrm>
            <a:off x="373248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33" name="Rectangle 109"/>
          <p:cNvSpPr>
            <a:spLocks noChangeArrowheads="1"/>
          </p:cNvSpPr>
          <p:nvPr/>
        </p:nvSpPr>
        <p:spPr bwMode="auto">
          <a:xfrm>
            <a:off x="400896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34" name="Rectangle 110"/>
          <p:cNvSpPr>
            <a:spLocks noChangeArrowheads="1"/>
          </p:cNvSpPr>
          <p:nvPr/>
        </p:nvSpPr>
        <p:spPr bwMode="auto">
          <a:xfrm>
            <a:off x="428544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35" name="Rectangle 111"/>
          <p:cNvSpPr>
            <a:spLocks noChangeArrowheads="1"/>
          </p:cNvSpPr>
          <p:nvPr/>
        </p:nvSpPr>
        <p:spPr bwMode="auto">
          <a:xfrm>
            <a:off x="456192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36" name="Rectangle 112"/>
          <p:cNvSpPr>
            <a:spLocks noChangeArrowheads="1"/>
          </p:cNvSpPr>
          <p:nvPr/>
        </p:nvSpPr>
        <p:spPr bwMode="auto">
          <a:xfrm>
            <a:off x="483840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37" name="Rectangle 113"/>
          <p:cNvSpPr>
            <a:spLocks noChangeArrowheads="1"/>
          </p:cNvSpPr>
          <p:nvPr/>
        </p:nvSpPr>
        <p:spPr bwMode="auto">
          <a:xfrm>
            <a:off x="511488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38" name="Rectangle 114"/>
          <p:cNvSpPr>
            <a:spLocks noChangeArrowheads="1"/>
          </p:cNvSpPr>
          <p:nvPr/>
        </p:nvSpPr>
        <p:spPr bwMode="auto">
          <a:xfrm>
            <a:off x="539136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39" name="Rectangle 115"/>
          <p:cNvSpPr>
            <a:spLocks noChangeArrowheads="1"/>
          </p:cNvSpPr>
          <p:nvPr/>
        </p:nvSpPr>
        <p:spPr bwMode="auto">
          <a:xfrm>
            <a:off x="566784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40" name="Rectangle 116"/>
          <p:cNvSpPr>
            <a:spLocks noChangeArrowheads="1"/>
          </p:cNvSpPr>
          <p:nvPr/>
        </p:nvSpPr>
        <p:spPr bwMode="auto">
          <a:xfrm>
            <a:off x="594432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41" name="Rectangle 117"/>
          <p:cNvSpPr>
            <a:spLocks noChangeArrowheads="1"/>
          </p:cNvSpPr>
          <p:nvPr/>
        </p:nvSpPr>
        <p:spPr bwMode="auto">
          <a:xfrm>
            <a:off x="622080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42" name="Rectangle 118"/>
          <p:cNvSpPr>
            <a:spLocks noChangeArrowheads="1"/>
          </p:cNvSpPr>
          <p:nvPr/>
        </p:nvSpPr>
        <p:spPr bwMode="auto">
          <a:xfrm>
            <a:off x="649728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43" name="Rectangle 119"/>
          <p:cNvSpPr>
            <a:spLocks noChangeArrowheads="1"/>
          </p:cNvSpPr>
          <p:nvPr/>
        </p:nvSpPr>
        <p:spPr bwMode="auto">
          <a:xfrm>
            <a:off x="677376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44" name="Rectangle 120"/>
          <p:cNvSpPr>
            <a:spLocks noChangeArrowheads="1"/>
          </p:cNvSpPr>
          <p:nvPr/>
        </p:nvSpPr>
        <p:spPr bwMode="auto">
          <a:xfrm>
            <a:off x="7050240" y="5599308"/>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45" name="Rectangle 121"/>
          <p:cNvSpPr>
            <a:spLocks noChangeArrowheads="1"/>
          </p:cNvSpPr>
          <p:nvPr/>
        </p:nvSpPr>
        <p:spPr bwMode="auto">
          <a:xfrm>
            <a:off x="290304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46" name="Rectangle 122"/>
          <p:cNvSpPr>
            <a:spLocks noChangeArrowheads="1"/>
          </p:cNvSpPr>
          <p:nvPr/>
        </p:nvSpPr>
        <p:spPr bwMode="auto">
          <a:xfrm>
            <a:off x="317952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47" name="Rectangle 123"/>
          <p:cNvSpPr>
            <a:spLocks noChangeArrowheads="1"/>
          </p:cNvSpPr>
          <p:nvPr/>
        </p:nvSpPr>
        <p:spPr bwMode="auto">
          <a:xfrm>
            <a:off x="345600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48" name="Rectangle 124"/>
          <p:cNvSpPr>
            <a:spLocks noChangeArrowheads="1"/>
          </p:cNvSpPr>
          <p:nvPr/>
        </p:nvSpPr>
        <p:spPr bwMode="auto">
          <a:xfrm>
            <a:off x="373248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49" name="Rectangle 125"/>
          <p:cNvSpPr>
            <a:spLocks noChangeArrowheads="1"/>
          </p:cNvSpPr>
          <p:nvPr/>
        </p:nvSpPr>
        <p:spPr bwMode="auto">
          <a:xfrm>
            <a:off x="400896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50" name="Rectangle 126"/>
          <p:cNvSpPr>
            <a:spLocks noChangeArrowheads="1"/>
          </p:cNvSpPr>
          <p:nvPr/>
        </p:nvSpPr>
        <p:spPr bwMode="auto">
          <a:xfrm>
            <a:off x="428544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51" name="Rectangle 127"/>
          <p:cNvSpPr>
            <a:spLocks noChangeArrowheads="1"/>
          </p:cNvSpPr>
          <p:nvPr/>
        </p:nvSpPr>
        <p:spPr bwMode="auto">
          <a:xfrm>
            <a:off x="456192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52" name="Rectangle 128"/>
          <p:cNvSpPr>
            <a:spLocks noChangeArrowheads="1"/>
          </p:cNvSpPr>
          <p:nvPr/>
        </p:nvSpPr>
        <p:spPr bwMode="auto">
          <a:xfrm>
            <a:off x="483840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53" name="Rectangle 129"/>
          <p:cNvSpPr>
            <a:spLocks noChangeArrowheads="1"/>
          </p:cNvSpPr>
          <p:nvPr/>
        </p:nvSpPr>
        <p:spPr bwMode="auto">
          <a:xfrm>
            <a:off x="511488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54" name="Rectangle 130"/>
          <p:cNvSpPr>
            <a:spLocks noChangeArrowheads="1"/>
          </p:cNvSpPr>
          <p:nvPr/>
        </p:nvSpPr>
        <p:spPr bwMode="auto">
          <a:xfrm>
            <a:off x="539136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55" name="Rectangle 131"/>
          <p:cNvSpPr>
            <a:spLocks noChangeArrowheads="1"/>
          </p:cNvSpPr>
          <p:nvPr/>
        </p:nvSpPr>
        <p:spPr bwMode="auto">
          <a:xfrm>
            <a:off x="566784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56" name="Rectangle 132"/>
          <p:cNvSpPr>
            <a:spLocks noChangeArrowheads="1"/>
          </p:cNvSpPr>
          <p:nvPr/>
        </p:nvSpPr>
        <p:spPr bwMode="auto">
          <a:xfrm>
            <a:off x="594432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57" name="Rectangle 133"/>
          <p:cNvSpPr>
            <a:spLocks noChangeArrowheads="1"/>
          </p:cNvSpPr>
          <p:nvPr/>
        </p:nvSpPr>
        <p:spPr bwMode="auto">
          <a:xfrm>
            <a:off x="622080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58" name="Rectangle 134"/>
          <p:cNvSpPr>
            <a:spLocks noChangeArrowheads="1"/>
          </p:cNvSpPr>
          <p:nvPr/>
        </p:nvSpPr>
        <p:spPr bwMode="auto">
          <a:xfrm>
            <a:off x="649728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59" name="Rectangle 135"/>
          <p:cNvSpPr>
            <a:spLocks noChangeArrowheads="1"/>
          </p:cNvSpPr>
          <p:nvPr/>
        </p:nvSpPr>
        <p:spPr bwMode="auto">
          <a:xfrm>
            <a:off x="677376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26760" name="Rectangle 136"/>
          <p:cNvSpPr>
            <a:spLocks noChangeArrowheads="1"/>
          </p:cNvSpPr>
          <p:nvPr/>
        </p:nvSpPr>
        <p:spPr bwMode="auto">
          <a:xfrm>
            <a:off x="7050240" y="58758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137" name="Rectangle 136"/>
          <p:cNvSpPr/>
          <p:nvPr/>
        </p:nvSpPr>
        <p:spPr>
          <a:xfrm>
            <a:off x="1295400" y="1371600"/>
            <a:ext cx="7239000" cy="1200329"/>
          </a:xfrm>
          <a:prstGeom prst="rect">
            <a:avLst/>
          </a:prstGeom>
        </p:spPr>
        <p:txBody>
          <a:bodyPr wrap="square">
            <a:spAutoFit/>
          </a:bodyPr>
          <a:lstStyle/>
          <a:p>
            <a:pPr marL="457200" indent="-457200">
              <a:buClr>
                <a:schemeClr val="bg1"/>
              </a:buClr>
              <a:buSzPct val="125000"/>
              <a:buFontTx/>
              <a:buChar char="•"/>
            </a:pPr>
            <a:r>
              <a:rPr lang="en-GB" b="1" dirty="0" smtClean="0">
                <a:solidFill>
                  <a:srgbClr val="0000FF"/>
                </a:solidFill>
                <a:latin typeface="Arial" pitchFamily="34" charset="0"/>
              </a:rPr>
              <a:t>The position of each cell defines the position of the receptor</a:t>
            </a:r>
          </a:p>
          <a:p>
            <a:pPr marL="457200" indent="-457200">
              <a:buClr>
                <a:schemeClr val="bg1"/>
              </a:buClr>
              <a:buSzPct val="125000"/>
            </a:pPr>
            <a:endParaRPr lang="en-GB" b="1" dirty="0" smtClean="0">
              <a:solidFill>
                <a:srgbClr val="FF0000"/>
              </a:solidFill>
              <a:latin typeface="Arial" pitchFamily="34" charset="0"/>
            </a:endParaRPr>
          </a:p>
          <a:p>
            <a:pPr marL="457200" indent="-457200">
              <a:buClr>
                <a:schemeClr val="bg1"/>
              </a:buClr>
              <a:buSzPct val="125000"/>
              <a:buFontTx/>
              <a:buChar char="•"/>
            </a:pPr>
            <a:r>
              <a:rPr lang="en-GB" b="1" dirty="0" smtClean="0">
                <a:solidFill>
                  <a:srgbClr val="FF3300"/>
                </a:solidFill>
                <a:latin typeface="Arial" pitchFamily="34" charset="0"/>
              </a:rPr>
              <a:t>The numerical value of the cell represents the illumination received by the receptor</a:t>
            </a:r>
            <a:endParaRPr lang="en-GB" b="1" dirty="0">
              <a:solidFill>
                <a:srgbClr val="FF3300"/>
              </a:solidFill>
              <a:latin typeface="Arial" pitchFamily="34" charset="0"/>
            </a:endParaRPr>
          </a:p>
        </p:txBody>
      </p:sp>
      <p:sp>
        <p:nvSpPr>
          <p:cNvPr id="138" name="Slide Number Placeholder 137"/>
          <p:cNvSpPr>
            <a:spLocks noGrp="1"/>
          </p:cNvSpPr>
          <p:nvPr>
            <p:ph type="sldNum" sz="quarter" idx="12"/>
          </p:nvPr>
        </p:nvSpPr>
        <p:spPr/>
        <p:txBody>
          <a:bodyPr/>
          <a:lstStyle/>
          <a:p>
            <a:fld id="{7F553BD2-28D2-4B01-A5CE-732E92A0E01F}" type="slidenum">
              <a:rPr lang="en-US" smtClean="0"/>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076"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077"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078"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079"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080"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3081" name="Rectangle 8"/>
          <p:cNvSpPr>
            <a:spLocks noChangeArrowheads="1"/>
          </p:cNvSpPr>
          <p:nvPr/>
        </p:nvSpPr>
        <p:spPr bwMode="auto">
          <a:xfrm>
            <a:off x="829440" y="1036909"/>
            <a:ext cx="8156160" cy="2544491"/>
          </a:xfrm>
          <a:prstGeom prst="rect">
            <a:avLst/>
          </a:prstGeom>
          <a:noFill/>
          <a:ln w="9525">
            <a:noFill/>
            <a:miter lim="800000"/>
            <a:headEnd/>
            <a:tailEnd/>
          </a:ln>
        </p:spPr>
        <p:txBody>
          <a:bodyPr lIns="82945" tIns="41473" rIns="82945" bIns="41473"/>
          <a:lstStyle/>
          <a:p>
            <a:pPr marL="457200" indent="-457200" algn="ctr">
              <a:buClr>
                <a:schemeClr val="bg1"/>
              </a:buClr>
              <a:buSzPct val="125000"/>
              <a:buFontTx/>
              <a:buChar char="•"/>
            </a:pPr>
            <a:r>
              <a:rPr lang="en-GB" sz="2400" b="1" dirty="0" smtClean="0">
                <a:solidFill>
                  <a:srgbClr val="FF0000"/>
                </a:solidFill>
                <a:latin typeface="Arial" pitchFamily="34" charset="0"/>
              </a:rPr>
              <a:t>GRAYVALUE image</a:t>
            </a:r>
          </a:p>
          <a:p>
            <a:pPr marL="457200" indent="-457200">
              <a:buClr>
                <a:schemeClr val="bg1"/>
              </a:buClr>
              <a:buSzPct val="125000"/>
            </a:pPr>
            <a:endParaRPr lang="en-GB" sz="2400" b="1" dirty="0" smtClean="0">
              <a:solidFill>
                <a:srgbClr val="FF0000"/>
              </a:solidFill>
              <a:latin typeface="Arial" pitchFamily="34" charset="0"/>
            </a:endParaRPr>
          </a:p>
          <a:p>
            <a:pPr marL="457200" indent="-457200">
              <a:buClr>
                <a:schemeClr val="bg1"/>
              </a:buClr>
              <a:buSzPct val="125000"/>
              <a:buFontTx/>
              <a:buChar char="•"/>
            </a:pPr>
            <a:r>
              <a:rPr lang="en-GB" sz="2400" b="1" dirty="0" smtClean="0">
                <a:solidFill>
                  <a:srgbClr val="FF0000"/>
                </a:solidFill>
                <a:latin typeface="Arial" pitchFamily="34" charset="0"/>
              </a:rPr>
              <a:t>Value = 0: BLACK (no illumination / energy)</a:t>
            </a:r>
          </a:p>
          <a:p>
            <a:pPr marL="457200" indent="-457200">
              <a:buClr>
                <a:schemeClr val="bg1"/>
              </a:buClr>
              <a:buSzPct val="125000"/>
            </a:pPr>
            <a:endParaRPr lang="en-GB" sz="2400" b="1" dirty="0" smtClean="0">
              <a:solidFill>
                <a:srgbClr val="FF0000"/>
              </a:solidFill>
              <a:latin typeface="Arial" pitchFamily="34" charset="0"/>
            </a:endParaRPr>
          </a:p>
          <a:p>
            <a:pPr marL="457200" indent="-457200">
              <a:buClr>
                <a:schemeClr val="bg1"/>
              </a:buClr>
              <a:buSzPct val="125000"/>
              <a:buFontTx/>
              <a:buChar char="•"/>
            </a:pPr>
            <a:r>
              <a:rPr lang="en-GB" sz="2400" b="1" dirty="0" smtClean="0">
                <a:solidFill>
                  <a:srgbClr val="FF0000"/>
                </a:solidFill>
                <a:latin typeface="Arial" pitchFamily="34" charset="0"/>
              </a:rPr>
              <a:t>Value = 255: White (max. illumination / energy)</a:t>
            </a:r>
          </a:p>
          <a:p>
            <a:pPr marL="414726" indent="-414726">
              <a:buClr>
                <a:schemeClr val="bg1"/>
              </a:buClr>
              <a:buSzPct val="125000"/>
              <a:buFontTx/>
              <a:buChar char="•"/>
            </a:pPr>
            <a:r>
              <a:rPr lang="en-GB" sz="2500" b="1" dirty="0" smtClean="0">
                <a:solidFill>
                  <a:srgbClr val="FFFFFF"/>
                </a:solidFill>
                <a:latin typeface="Arial" pitchFamily="34" charset="0"/>
              </a:rPr>
              <a:t>is </a:t>
            </a:r>
            <a:r>
              <a:rPr lang="en-GB" sz="2500" b="1" dirty="0">
                <a:solidFill>
                  <a:srgbClr val="FFFFFF"/>
                </a:solidFill>
                <a:latin typeface="Arial" pitchFamily="34" charset="0"/>
              </a:rPr>
              <a:t>model, we can create GRAYVALUE images</a:t>
            </a:r>
          </a:p>
          <a:p>
            <a:pPr marL="414726" indent="-414726">
              <a:buClr>
                <a:schemeClr val="bg1"/>
              </a:buClr>
              <a:buSzPct val="125000"/>
            </a:pPr>
            <a:endParaRPr lang="en-GB" sz="2500" b="1" dirty="0">
              <a:solidFill>
                <a:srgbClr val="FFFFFF"/>
              </a:solidFill>
              <a:latin typeface="Arial" pitchFamily="34" charset="0"/>
            </a:endParaRPr>
          </a:p>
          <a:p>
            <a:pPr marL="414726" indent="-414726">
              <a:buClr>
                <a:schemeClr val="bg1"/>
              </a:buClr>
              <a:buSzPct val="125000"/>
              <a:buFontTx/>
              <a:buChar char="•"/>
            </a:pPr>
            <a:r>
              <a:rPr lang="en-GB" sz="2500" b="1" dirty="0">
                <a:solidFill>
                  <a:srgbClr val="FFFFFF"/>
                </a:solidFill>
                <a:latin typeface="Arial" pitchFamily="34" charset="0"/>
              </a:rPr>
              <a:t>Value = 0: BLACK (no illumination / energy)</a:t>
            </a:r>
          </a:p>
          <a:p>
            <a:pPr marL="414726" indent="-414726">
              <a:buClr>
                <a:schemeClr val="bg1"/>
              </a:buClr>
              <a:buSzPct val="125000"/>
            </a:pPr>
            <a:endParaRPr lang="en-GB" sz="2500" b="1" dirty="0">
              <a:solidFill>
                <a:srgbClr val="FFFFFF"/>
              </a:solidFill>
              <a:latin typeface="Arial" pitchFamily="34" charset="0"/>
            </a:endParaRPr>
          </a:p>
          <a:p>
            <a:pPr marL="414726" indent="-414726">
              <a:buClr>
                <a:schemeClr val="bg1"/>
              </a:buClr>
              <a:buSzPct val="125000"/>
              <a:buFontTx/>
              <a:buChar char="•"/>
            </a:pPr>
            <a:r>
              <a:rPr lang="en-GB" sz="2500" b="1" dirty="0">
                <a:solidFill>
                  <a:srgbClr val="FFFFFF"/>
                </a:solidFill>
                <a:latin typeface="Arial" pitchFamily="34" charset="0"/>
              </a:rPr>
              <a:t>Value = 255: White (max. illumination / energy)</a:t>
            </a:r>
          </a:p>
        </p:txBody>
      </p:sp>
      <p:graphicFrame>
        <p:nvGraphicFramePr>
          <p:cNvPr id="3074" name="Object 137"/>
          <p:cNvGraphicFramePr>
            <a:graphicFrameLocks noChangeAspect="1"/>
          </p:cNvGraphicFramePr>
          <p:nvPr/>
        </p:nvGraphicFramePr>
        <p:xfrm>
          <a:off x="2833920" y="3732872"/>
          <a:ext cx="3594240" cy="2873102"/>
        </p:xfrm>
        <a:graphic>
          <a:graphicData uri="http://schemas.openxmlformats.org/presentationml/2006/ole">
            <mc:AlternateContent xmlns:mc="http://schemas.openxmlformats.org/markup-compatibility/2006">
              <mc:Choice xmlns:v="urn:schemas-microsoft-com:vml" Requires="v">
                <p:oleObj spid="_x0000_s53251" name="Picture Publisher Bild" r:id="rId4" imgW="7819920" imgH="6248520" progId="">
                  <p:embed/>
                </p:oleObj>
              </mc:Choice>
              <mc:Fallback>
                <p:oleObj name="Picture Publisher Bild" r:id="rId4" imgW="7819920" imgH="6248520" progId="">
                  <p:embed/>
                  <p:pic>
                    <p:nvPicPr>
                      <p:cNvPr id="0" name="Object 1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3920" y="3732872"/>
                        <a:ext cx="3594240" cy="287310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2857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Slide Number Placeholder 9"/>
          <p:cNvSpPr>
            <a:spLocks noGrp="1"/>
          </p:cNvSpPr>
          <p:nvPr>
            <p:ph type="sldNum" sz="quarter" idx="12"/>
          </p:nvPr>
        </p:nvSpPr>
        <p:spPr/>
        <p:txBody>
          <a:bodyPr/>
          <a:lstStyle/>
          <a:p>
            <a:fld id="{7F553BD2-28D2-4B01-A5CE-732E92A0E01F}"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100"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101"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102"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103"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104"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graphicFrame>
        <p:nvGraphicFramePr>
          <p:cNvPr id="4098" name="Object 10"/>
          <p:cNvGraphicFramePr>
            <a:graphicFrameLocks noChangeAspect="1"/>
          </p:cNvGraphicFramePr>
          <p:nvPr/>
        </p:nvGraphicFramePr>
        <p:xfrm>
          <a:off x="1105920" y="3732872"/>
          <a:ext cx="7292160" cy="2808295"/>
        </p:xfrm>
        <a:graphic>
          <a:graphicData uri="http://schemas.openxmlformats.org/presentationml/2006/ole">
            <mc:AlternateContent xmlns:mc="http://schemas.openxmlformats.org/markup-compatibility/2006">
              <mc:Choice xmlns:v="urn:schemas-microsoft-com:vml" Requires="v">
                <p:oleObj spid="_x0000_s54275" name="Picture Publisher Bild" r:id="rId4" imgW="8039160" imgH="3095640" progId="">
                  <p:embed/>
                </p:oleObj>
              </mc:Choice>
              <mc:Fallback>
                <p:oleObj name="Picture Publisher Bild" r:id="rId4" imgW="8039160" imgH="3095640" progId="">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5920" y="3732872"/>
                        <a:ext cx="7292160" cy="280829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2857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9"/>
          <p:cNvSpPr/>
          <p:nvPr/>
        </p:nvSpPr>
        <p:spPr>
          <a:xfrm>
            <a:off x="1752600" y="1371600"/>
            <a:ext cx="6172200" cy="923330"/>
          </a:xfrm>
          <a:prstGeom prst="rect">
            <a:avLst/>
          </a:prstGeom>
        </p:spPr>
        <p:txBody>
          <a:bodyPr wrap="square">
            <a:spAutoFit/>
          </a:bodyPr>
          <a:lstStyle/>
          <a:p>
            <a:pPr marL="457200" indent="-457200">
              <a:buClr>
                <a:schemeClr val="bg1"/>
              </a:buClr>
              <a:buSzPct val="125000"/>
            </a:pPr>
            <a:r>
              <a:rPr lang="en-GB" b="1" dirty="0" smtClean="0">
                <a:solidFill>
                  <a:srgbClr val="FF0000"/>
                </a:solidFill>
                <a:latin typeface="Arial" pitchFamily="34" charset="0"/>
              </a:rPr>
              <a:t>A 2D gray value - image is a 2D -&gt; 1D  function,</a:t>
            </a:r>
          </a:p>
          <a:p>
            <a:pPr marL="457200" indent="-457200">
              <a:buClr>
                <a:schemeClr val="bg1"/>
              </a:buClr>
              <a:buSzPct val="125000"/>
            </a:pPr>
            <a:endParaRPr lang="en-GB" b="1" dirty="0" smtClean="0">
              <a:solidFill>
                <a:srgbClr val="FF0000"/>
              </a:solidFill>
              <a:latin typeface="Arial" pitchFamily="34" charset="0"/>
            </a:endParaRPr>
          </a:p>
          <a:p>
            <a:pPr marL="457200" indent="-457200">
              <a:buClr>
                <a:schemeClr val="bg1"/>
              </a:buClr>
              <a:buSzPct val="125000"/>
            </a:pPr>
            <a:r>
              <a:rPr lang="en-GB" b="1" dirty="0" smtClean="0">
                <a:solidFill>
                  <a:srgbClr val="FF0000"/>
                </a:solidFill>
                <a:latin typeface="Arial" pitchFamily="34" charset="0"/>
              </a:rPr>
              <a:t> v = f (x, y)</a:t>
            </a:r>
            <a:endParaRPr lang="en-GB" b="1" dirty="0">
              <a:solidFill>
                <a:srgbClr val="FF0000"/>
              </a:solidFill>
              <a:latin typeface="Arial" pitchFamily="34" charset="0"/>
            </a:endParaRPr>
          </a:p>
        </p:txBody>
      </p:sp>
      <p:sp>
        <p:nvSpPr>
          <p:cNvPr id="11" name="Slide Number Placeholder 10"/>
          <p:cNvSpPr>
            <a:spLocks noGrp="1"/>
          </p:cNvSpPr>
          <p:nvPr>
            <p:ph type="sldNum" sz="quarter" idx="12"/>
          </p:nvPr>
        </p:nvSpPr>
        <p:spPr/>
        <p:txBody>
          <a:bodyPr/>
          <a:lstStyle/>
          <a:p>
            <a:fld id="{7F553BD2-28D2-4B01-A5CE-732E92A0E01F}"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7651"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7652"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7653"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7654"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7655"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27656" name="Rectangle 8"/>
          <p:cNvSpPr>
            <a:spLocks noChangeArrowheads="1"/>
          </p:cNvSpPr>
          <p:nvPr/>
        </p:nvSpPr>
        <p:spPr bwMode="auto">
          <a:xfrm>
            <a:off x="762000" y="2286000"/>
            <a:ext cx="815616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3300" b="1" dirty="0" smtClean="0">
                <a:solidFill>
                  <a:srgbClr val="FFFFFF"/>
                </a:solidFill>
                <a:latin typeface="Arial" pitchFamily="34" charset="0"/>
              </a:rPr>
              <a:t>To e.g</a:t>
            </a:r>
            <a:r>
              <a:rPr lang="en-GB" sz="3300" b="1" dirty="0">
                <a:solidFill>
                  <a:srgbClr val="FFFFFF"/>
                </a:solidFill>
                <a:latin typeface="Arial" pitchFamily="34" charset="0"/>
              </a:rPr>
              <a:t>.</a:t>
            </a:r>
          </a:p>
          <a:p>
            <a:pPr marL="414726" indent="-414726">
              <a:buClr>
                <a:schemeClr val="bg1"/>
              </a:buClr>
              <a:buSzPct val="125000"/>
            </a:pPr>
            <a:r>
              <a:rPr lang="en-GB" sz="3300" b="1" dirty="0" smtClean="0">
                <a:solidFill>
                  <a:srgbClr val="FF0000"/>
                </a:solidFill>
                <a:latin typeface="Arial" pitchFamily="34" charset="0"/>
              </a:rPr>
              <a:t>                H(f (x, y</a:t>
            </a:r>
            <a:r>
              <a:rPr lang="en-GB" sz="3300" b="1" dirty="0">
                <a:solidFill>
                  <a:srgbClr val="FF0000"/>
                </a:solidFill>
                <a:latin typeface="Arial" pitchFamily="34" charset="0"/>
              </a:rPr>
              <a:t>)) = </a:t>
            </a:r>
            <a:r>
              <a:rPr lang="en-GB" sz="3300" b="1" dirty="0" smtClean="0">
                <a:solidFill>
                  <a:srgbClr val="FF0000"/>
                </a:solidFill>
                <a:latin typeface="Arial" pitchFamily="34" charset="0"/>
              </a:rPr>
              <a:t>f (</a:t>
            </a:r>
            <a:r>
              <a:rPr lang="en-GB" sz="3300" b="1" dirty="0">
                <a:solidFill>
                  <a:srgbClr val="FF0000"/>
                </a:solidFill>
                <a:latin typeface="Arial" pitchFamily="34" charset="0"/>
              </a:rPr>
              <a:t>x</a:t>
            </a:r>
            <a:r>
              <a:rPr lang="en-GB" sz="3300" b="1" dirty="0" smtClean="0">
                <a:solidFill>
                  <a:srgbClr val="FF0000"/>
                </a:solidFill>
                <a:latin typeface="Arial" pitchFamily="34" charset="0"/>
              </a:rPr>
              <a:t>, y</a:t>
            </a:r>
            <a:r>
              <a:rPr lang="en-GB" sz="3300" b="1" dirty="0">
                <a:solidFill>
                  <a:srgbClr val="FF0000"/>
                </a:solidFill>
                <a:latin typeface="Arial" pitchFamily="34" charset="0"/>
              </a:rPr>
              <a:t>) / 2</a:t>
            </a:r>
          </a:p>
          <a:p>
            <a:pPr marL="414726" indent="-414726">
              <a:buClr>
                <a:schemeClr val="bg1"/>
              </a:buClr>
              <a:buSzPct val="125000"/>
            </a:pPr>
            <a:endParaRPr lang="en-GB" sz="2500" b="1" dirty="0">
              <a:solidFill>
                <a:srgbClr val="FFFFFF"/>
              </a:solidFill>
              <a:latin typeface="Arial" pitchFamily="34" charset="0"/>
            </a:endParaRPr>
          </a:p>
          <a:p>
            <a:pPr marL="414726" indent="-414726">
              <a:buClr>
                <a:schemeClr val="bg1"/>
              </a:buClr>
              <a:buSzPct val="125000"/>
            </a:pPr>
            <a:endParaRPr lang="en-GB" sz="2500" b="1" dirty="0">
              <a:solidFill>
                <a:srgbClr val="FFFFFF"/>
              </a:solidFill>
              <a:latin typeface="Arial" pitchFamily="34" charset="0"/>
            </a:endParaRPr>
          </a:p>
        </p:txBody>
      </p:sp>
      <p:sp>
        <p:nvSpPr>
          <p:cNvPr id="27657" name="Rectangle 10"/>
          <p:cNvSpPr>
            <a:spLocks noChangeArrowheads="1"/>
          </p:cNvSpPr>
          <p:nvPr/>
        </p:nvSpPr>
        <p:spPr bwMode="auto">
          <a:xfrm>
            <a:off x="987840" y="4562399"/>
            <a:ext cx="212256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3300" b="1" dirty="0">
                <a:solidFill>
                  <a:srgbClr val="FFFFFF"/>
                </a:solidFill>
                <a:latin typeface="Arial" pitchFamily="34" charset="0"/>
              </a:rPr>
              <a:t>Operator</a:t>
            </a:r>
          </a:p>
          <a:p>
            <a:pPr marL="414726" indent="-414726">
              <a:buClr>
                <a:schemeClr val="bg1"/>
              </a:buClr>
              <a:buSzPct val="125000"/>
            </a:pPr>
            <a:endParaRPr lang="en-GB" sz="2500" b="1" dirty="0">
              <a:solidFill>
                <a:srgbClr val="FFFFFF"/>
              </a:solidFill>
              <a:latin typeface="Arial" pitchFamily="34" charset="0"/>
            </a:endParaRPr>
          </a:p>
          <a:p>
            <a:pPr marL="414726" indent="-414726">
              <a:buClr>
                <a:schemeClr val="bg1"/>
              </a:buClr>
              <a:buSzPct val="125000"/>
            </a:pPr>
            <a:endParaRPr lang="en-GB" sz="2500" b="1" dirty="0">
              <a:solidFill>
                <a:srgbClr val="FFFFFF"/>
              </a:solidFill>
              <a:latin typeface="Arial" pitchFamily="34" charset="0"/>
            </a:endParaRPr>
          </a:p>
        </p:txBody>
      </p:sp>
      <p:sp>
        <p:nvSpPr>
          <p:cNvPr id="27659" name="Line 12"/>
          <p:cNvSpPr>
            <a:spLocks noChangeShapeType="1"/>
          </p:cNvSpPr>
          <p:nvPr/>
        </p:nvSpPr>
        <p:spPr bwMode="auto">
          <a:xfrm flipV="1">
            <a:off x="2004480" y="3318108"/>
            <a:ext cx="898560" cy="1244291"/>
          </a:xfrm>
          <a:prstGeom prst="line">
            <a:avLst/>
          </a:prstGeom>
          <a:noFill/>
          <a:ln w="76200">
            <a:solidFill>
              <a:schemeClr val="accent1"/>
            </a:solidFill>
            <a:round/>
            <a:headEnd/>
            <a:tailEnd type="triangle" w="med" len="med"/>
          </a:ln>
        </p:spPr>
        <p:txBody>
          <a:bodyPr wrap="none" lIns="82945" tIns="41473" rIns="82945" bIns="41473" anchor="ctr"/>
          <a:lstStyle/>
          <a:p>
            <a:endParaRPr lang="en-US"/>
          </a:p>
        </p:txBody>
      </p:sp>
      <p:sp>
        <p:nvSpPr>
          <p:cNvPr id="27660" name="Line 13"/>
          <p:cNvSpPr>
            <a:spLocks noChangeShapeType="1"/>
          </p:cNvSpPr>
          <p:nvPr/>
        </p:nvSpPr>
        <p:spPr bwMode="auto">
          <a:xfrm flipH="1" flipV="1">
            <a:off x="4078080" y="3318108"/>
            <a:ext cx="967680" cy="1244291"/>
          </a:xfrm>
          <a:prstGeom prst="line">
            <a:avLst/>
          </a:prstGeom>
          <a:noFill/>
          <a:ln w="76200">
            <a:solidFill>
              <a:schemeClr val="accent1"/>
            </a:solidFill>
            <a:round/>
            <a:headEnd/>
            <a:tailEnd type="triangle" w="med" len="med"/>
          </a:ln>
        </p:spPr>
        <p:txBody>
          <a:bodyPr wrap="none" lIns="82945" tIns="41473" rIns="82945" bIns="41473" anchor="ctr"/>
          <a:lstStyle/>
          <a:p>
            <a:endParaRPr lang="en-US"/>
          </a:p>
        </p:txBody>
      </p:sp>
      <p:sp>
        <p:nvSpPr>
          <p:cNvPr id="13" name="Rectangle 10"/>
          <p:cNvSpPr>
            <a:spLocks noChangeArrowheads="1"/>
          </p:cNvSpPr>
          <p:nvPr/>
        </p:nvSpPr>
        <p:spPr bwMode="auto">
          <a:xfrm>
            <a:off x="403225" y="4648200"/>
            <a:ext cx="2339975" cy="641350"/>
          </a:xfrm>
          <a:prstGeom prst="rect">
            <a:avLst/>
          </a:prstGeom>
          <a:noFill/>
          <a:ln w="9525">
            <a:noFill/>
            <a:miter lim="800000"/>
            <a:headEnd/>
            <a:tailEnd/>
          </a:ln>
        </p:spPr>
        <p:txBody>
          <a:bodyPr/>
          <a:lstStyle/>
          <a:p>
            <a:pPr marL="457200" indent="-457200">
              <a:buClr>
                <a:schemeClr val="bg1"/>
              </a:buClr>
              <a:buSzPct val="125000"/>
            </a:pPr>
            <a:r>
              <a:rPr lang="en-GB" sz="3600" b="1" dirty="0">
                <a:solidFill>
                  <a:srgbClr val="FF0000"/>
                </a:solidFill>
                <a:latin typeface="Arial" pitchFamily="34" charset="0"/>
              </a:rPr>
              <a:t>Operator</a:t>
            </a:r>
          </a:p>
          <a:p>
            <a:pPr marL="457200" indent="-457200" algn="l">
              <a:buClr>
                <a:schemeClr val="bg1"/>
              </a:buClr>
              <a:buSzPct val="125000"/>
            </a:pPr>
            <a:endParaRPr lang="en-GB" sz="2800" b="1" dirty="0">
              <a:solidFill>
                <a:srgbClr val="FFFFFF"/>
              </a:solidFill>
              <a:latin typeface="Arial" pitchFamily="34" charset="0"/>
            </a:endParaRPr>
          </a:p>
          <a:p>
            <a:pPr marL="457200" indent="-457200" algn="l">
              <a:buClr>
                <a:schemeClr val="bg1"/>
              </a:buClr>
              <a:buSzPct val="125000"/>
            </a:pPr>
            <a:endParaRPr lang="en-GB" sz="2800" b="1" dirty="0">
              <a:solidFill>
                <a:srgbClr val="FFFFFF"/>
              </a:solidFill>
              <a:latin typeface="Arial" pitchFamily="34" charset="0"/>
            </a:endParaRPr>
          </a:p>
        </p:txBody>
      </p:sp>
      <p:sp>
        <p:nvSpPr>
          <p:cNvPr id="14" name="Rectangle 11"/>
          <p:cNvSpPr>
            <a:spLocks noChangeArrowheads="1"/>
          </p:cNvSpPr>
          <p:nvPr/>
        </p:nvSpPr>
        <p:spPr bwMode="auto">
          <a:xfrm>
            <a:off x="4038600" y="4724400"/>
            <a:ext cx="5105400" cy="641350"/>
          </a:xfrm>
          <a:prstGeom prst="rect">
            <a:avLst/>
          </a:prstGeom>
          <a:noFill/>
          <a:ln w="9525">
            <a:noFill/>
            <a:miter lim="800000"/>
            <a:headEnd/>
            <a:tailEnd/>
          </a:ln>
        </p:spPr>
        <p:txBody>
          <a:bodyPr/>
          <a:lstStyle/>
          <a:p>
            <a:pPr marL="457200" indent="-457200">
              <a:buClr>
                <a:schemeClr val="bg1"/>
              </a:buClr>
              <a:buSzPct val="125000"/>
            </a:pPr>
            <a:r>
              <a:rPr lang="en-GB" sz="3600" b="1" dirty="0">
                <a:solidFill>
                  <a:srgbClr val="FF0000"/>
                </a:solidFill>
                <a:latin typeface="Arial" pitchFamily="34" charset="0"/>
              </a:rPr>
              <a:t>Image </a:t>
            </a:r>
            <a:r>
              <a:rPr lang="en-GB" b="1" dirty="0">
                <a:solidFill>
                  <a:srgbClr val="FF0000"/>
                </a:solidFill>
                <a:latin typeface="Arial" pitchFamily="34" charset="0"/>
              </a:rPr>
              <a:t>(= </a:t>
            </a:r>
            <a:r>
              <a:rPr lang="en-GB" b="1" dirty="0" smtClean="0">
                <a:solidFill>
                  <a:srgbClr val="FF0000"/>
                </a:solidFill>
                <a:latin typeface="Arial" pitchFamily="34" charset="0"/>
              </a:rPr>
              <a:t>function)</a:t>
            </a:r>
            <a:endParaRPr lang="en-GB" b="1" dirty="0">
              <a:solidFill>
                <a:srgbClr val="FF0000"/>
              </a:solidFill>
              <a:latin typeface="Arial" pitchFamily="34" charset="0"/>
            </a:endParaRPr>
          </a:p>
          <a:p>
            <a:pPr marL="457200" indent="-457200" algn="l">
              <a:buClr>
                <a:schemeClr val="bg1"/>
              </a:buClr>
              <a:buSzPct val="125000"/>
            </a:pPr>
            <a:endParaRPr lang="en-GB" sz="2800" b="1" dirty="0">
              <a:solidFill>
                <a:srgbClr val="FFFFFF"/>
              </a:solidFill>
              <a:latin typeface="Arial" pitchFamily="34" charset="0"/>
            </a:endParaRPr>
          </a:p>
          <a:p>
            <a:pPr marL="457200" indent="-457200" algn="l">
              <a:buClr>
                <a:schemeClr val="bg1"/>
              </a:buClr>
              <a:buSzPct val="125000"/>
            </a:pPr>
            <a:endParaRPr lang="en-GB" sz="2800" b="1" dirty="0">
              <a:solidFill>
                <a:srgbClr val="FFFFFF"/>
              </a:solidFill>
              <a:latin typeface="Arial" pitchFamily="34" charset="0"/>
            </a:endParaRPr>
          </a:p>
        </p:txBody>
      </p:sp>
      <p:sp>
        <p:nvSpPr>
          <p:cNvPr id="15" name="Slide Number Placeholder 14"/>
          <p:cNvSpPr>
            <a:spLocks noGrp="1"/>
          </p:cNvSpPr>
          <p:nvPr>
            <p:ph type="sldNum" sz="quarter" idx="12"/>
          </p:nvPr>
        </p:nvSpPr>
        <p:spPr/>
        <p:txBody>
          <a:bodyPr/>
          <a:lstStyle/>
          <a:p>
            <a:fld id="{7F553BD2-28D2-4B01-A5CE-732E92A0E01F}"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8675"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8676"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8677"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8678"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28679"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28680" name="Rectangle 8"/>
          <p:cNvSpPr>
            <a:spLocks noChangeArrowheads="1"/>
          </p:cNvSpPr>
          <p:nvPr/>
        </p:nvSpPr>
        <p:spPr bwMode="auto">
          <a:xfrm>
            <a:off x="2133600" y="1905000"/>
            <a:ext cx="632460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3300" b="1" dirty="0" smtClean="0">
                <a:solidFill>
                  <a:srgbClr val="FF0000"/>
                </a:solidFill>
                <a:latin typeface="Arial" pitchFamily="34" charset="0"/>
              </a:rPr>
              <a:t>H(f(x, y)) = f(x, y) / 2</a:t>
            </a:r>
          </a:p>
          <a:p>
            <a:pPr marL="414726" indent="-414726">
              <a:buClr>
                <a:schemeClr val="bg1"/>
              </a:buClr>
              <a:buSzPct val="125000"/>
            </a:pPr>
            <a:endParaRPr lang="en-GB" sz="2500" b="1" dirty="0">
              <a:solidFill>
                <a:srgbClr val="FFFFFF"/>
              </a:solidFill>
              <a:latin typeface="Arial" pitchFamily="34" charset="0"/>
            </a:endParaRPr>
          </a:p>
          <a:p>
            <a:pPr marL="414726" indent="-414726">
              <a:buClr>
                <a:schemeClr val="bg1"/>
              </a:buClr>
              <a:buSzPct val="125000"/>
            </a:pPr>
            <a:endParaRPr lang="en-GB" sz="2500" b="1" dirty="0">
              <a:solidFill>
                <a:srgbClr val="FFFFFF"/>
              </a:solidFill>
              <a:latin typeface="Arial" pitchFamily="34" charset="0"/>
            </a:endParaRPr>
          </a:p>
        </p:txBody>
      </p:sp>
      <p:sp>
        <p:nvSpPr>
          <p:cNvPr id="28681" name="Rectangle 13"/>
          <p:cNvSpPr>
            <a:spLocks noChangeArrowheads="1"/>
          </p:cNvSpPr>
          <p:nvPr/>
        </p:nvSpPr>
        <p:spPr bwMode="auto">
          <a:xfrm>
            <a:off x="110592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6</a:t>
            </a:r>
          </a:p>
        </p:txBody>
      </p:sp>
      <p:sp>
        <p:nvSpPr>
          <p:cNvPr id="28682" name="Rectangle 14"/>
          <p:cNvSpPr>
            <a:spLocks noChangeArrowheads="1"/>
          </p:cNvSpPr>
          <p:nvPr/>
        </p:nvSpPr>
        <p:spPr bwMode="auto">
          <a:xfrm>
            <a:off x="165888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8</a:t>
            </a:r>
          </a:p>
        </p:txBody>
      </p:sp>
      <p:sp>
        <p:nvSpPr>
          <p:cNvPr id="28683" name="Rectangle 15"/>
          <p:cNvSpPr>
            <a:spLocks noChangeArrowheads="1"/>
          </p:cNvSpPr>
          <p:nvPr/>
        </p:nvSpPr>
        <p:spPr bwMode="auto">
          <a:xfrm>
            <a:off x="221184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2</a:t>
            </a:r>
          </a:p>
        </p:txBody>
      </p:sp>
      <p:sp>
        <p:nvSpPr>
          <p:cNvPr id="28684" name="Rectangle 16"/>
          <p:cNvSpPr>
            <a:spLocks noChangeArrowheads="1"/>
          </p:cNvSpPr>
          <p:nvPr/>
        </p:nvSpPr>
        <p:spPr bwMode="auto">
          <a:xfrm>
            <a:off x="276480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0</a:t>
            </a:r>
          </a:p>
        </p:txBody>
      </p:sp>
      <p:sp>
        <p:nvSpPr>
          <p:cNvPr id="28685" name="Rectangle 17"/>
          <p:cNvSpPr>
            <a:spLocks noChangeArrowheads="1"/>
          </p:cNvSpPr>
          <p:nvPr/>
        </p:nvSpPr>
        <p:spPr bwMode="auto">
          <a:xfrm>
            <a:off x="110592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12</a:t>
            </a:r>
          </a:p>
        </p:txBody>
      </p:sp>
      <p:sp>
        <p:nvSpPr>
          <p:cNvPr id="28686" name="Rectangle 18"/>
          <p:cNvSpPr>
            <a:spLocks noChangeArrowheads="1"/>
          </p:cNvSpPr>
          <p:nvPr/>
        </p:nvSpPr>
        <p:spPr bwMode="auto">
          <a:xfrm>
            <a:off x="165888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200</a:t>
            </a:r>
          </a:p>
        </p:txBody>
      </p:sp>
      <p:sp>
        <p:nvSpPr>
          <p:cNvPr id="28687" name="Rectangle 19"/>
          <p:cNvSpPr>
            <a:spLocks noChangeArrowheads="1"/>
          </p:cNvSpPr>
          <p:nvPr/>
        </p:nvSpPr>
        <p:spPr bwMode="auto">
          <a:xfrm>
            <a:off x="221184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20</a:t>
            </a:r>
          </a:p>
        </p:txBody>
      </p:sp>
      <p:sp>
        <p:nvSpPr>
          <p:cNvPr id="28688" name="Rectangle 20"/>
          <p:cNvSpPr>
            <a:spLocks noChangeArrowheads="1"/>
          </p:cNvSpPr>
          <p:nvPr/>
        </p:nvSpPr>
        <p:spPr bwMode="auto">
          <a:xfrm>
            <a:off x="276480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10</a:t>
            </a:r>
          </a:p>
        </p:txBody>
      </p:sp>
      <p:sp>
        <p:nvSpPr>
          <p:cNvPr id="28689" name="Rectangle 21"/>
          <p:cNvSpPr>
            <a:spLocks noChangeArrowheads="1"/>
          </p:cNvSpPr>
          <p:nvPr/>
        </p:nvSpPr>
        <p:spPr bwMode="auto">
          <a:xfrm>
            <a:off x="608256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3</a:t>
            </a:r>
          </a:p>
        </p:txBody>
      </p:sp>
      <p:sp>
        <p:nvSpPr>
          <p:cNvPr id="28690" name="Rectangle 22"/>
          <p:cNvSpPr>
            <a:spLocks noChangeArrowheads="1"/>
          </p:cNvSpPr>
          <p:nvPr/>
        </p:nvSpPr>
        <p:spPr bwMode="auto">
          <a:xfrm>
            <a:off x="663552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4</a:t>
            </a:r>
          </a:p>
        </p:txBody>
      </p:sp>
      <p:sp>
        <p:nvSpPr>
          <p:cNvPr id="28691" name="Rectangle 23"/>
          <p:cNvSpPr>
            <a:spLocks noChangeArrowheads="1"/>
          </p:cNvSpPr>
          <p:nvPr/>
        </p:nvSpPr>
        <p:spPr bwMode="auto">
          <a:xfrm>
            <a:off x="718848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1</a:t>
            </a:r>
          </a:p>
        </p:txBody>
      </p:sp>
      <p:sp>
        <p:nvSpPr>
          <p:cNvPr id="28692" name="Rectangle 24"/>
          <p:cNvSpPr>
            <a:spLocks noChangeArrowheads="1"/>
          </p:cNvSpPr>
          <p:nvPr/>
        </p:nvSpPr>
        <p:spPr bwMode="auto">
          <a:xfrm>
            <a:off x="774144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0</a:t>
            </a:r>
          </a:p>
        </p:txBody>
      </p:sp>
      <p:sp>
        <p:nvSpPr>
          <p:cNvPr id="28693" name="Rectangle 25"/>
          <p:cNvSpPr>
            <a:spLocks noChangeArrowheads="1"/>
          </p:cNvSpPr>
          <p:nvPr/>
        </p:nvSpPr>
        <p:spPr bwMode="auto">
          <a:xfrm>
            <a:off x="608256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6</a:t>
            </a:r>
          </a:p>
        </p:txBody>
      </p:sp>
      <p:sp>
        <p:nvSpPr>
          <p:cNvPr id="28694" name="Rectangle 26"/>
          <p:cNvSpPr>
            <a:spLocks noChangeArrowheads="1"/>
          </p:cNvSpPr>
          <p:nvPr/>
        </p:nvSpPr>
        <p:spPr bwMode="auto">
          <a:xfrm>
            <a:off x="663552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100</a:t>
            </a:r>
          </a:p>
        </p:txBody>
      </p:sp>
      <p:sp>
        <p:nvSpPr>
          <p:cNvPr id="28695" name="Rectangle 27"/>
          <p:cNvSpPr>
            <a:spLocks noChangeArrowheads="1"/>
          </p:cNvSpPr>
          <p:nvPr/>
        </p:nvSpPr>
        <p:spPr bwMode="auto">
          <a:xfrm>
            <a:off x="718848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10</a:t>
            </a:r>
          </a:p>
        </p:txBody>
      </p:sp>
      <p:sp>
        <p:nvSpPr>
          <p:cNvPr id="28696" name="Rectangle 28"/>
          <p:cNvSpPr>
            <a:spLocks noChangeArrowheads="1"/>
          </p:cNvSpPr>
          <p:nvPr/>
        </p:nvSpPr>
        <p:spPr bwMode="auto">
          <a:xfrm>
            <a:off x="774144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5</a:t>
            </a:r>
          </a:p>
        </p:txBody>
      </p:sp>
      <p:sp>
        <p:nvSpPr>
          <p:cNvPr id="28697" name="Line 29"/>
          <p:cNvSpPr>
            <a:spLocks noChangeShapeType="1"/>
          </p:cNvSpPr>
          <p:nvPr/>
        </p:nvSpPr>
        <p:spPr bwMode="auto">
          <a:xfrm>
            <a:off x="3525120" y="3940254"/>
            <a:ext cx="2419200" cy="0"/>
          </a:xfrm>
          <a:prstGeom prst="line">
            <a:avLst/>
          </a:prstGeom>
          <a:noFill/>
          <a:ln w="76200">
            <a:solidFill>
              <a:schemeClr val="accent1"/>
            </a:solidFill>
            <a:round/>
            <a:headEnd/>
            <a:tailEnd type="triangle" w="med" len="med"/>
          </a:ln>
        </p:spPr>
        <p:txBody>
          <a:bodyPr wrap="none" lIns="82945" tIns="41473" rIns="82945" bIns="41473" anchor="ctr"/>
          <a:lstStyle/>
          <a:p>
            <a:endParaRPr lang="en-US"/>
          </a:p>
        </p:txBody>
      </p:sp>
      <p:sp>
        <p:nvSpPr>
          <p:cNvPr id="26" name="Slide Number Placeholder 25"/>
          <p:cNvSpPr>
            <a:spLocks noGrp="1"/>
          </p:cNvSpPr>
          <p:nvPr>
            <p:ph type="sldNum" sz="quarter" idx="12"/>
          </p:nvPr>
        </p:nvSpPr>
        <p:spPr/>
        <p:txBody>
          <a:bodyPr/>
          <a:lstStyle/>
          <a:p>
            <a:fld id="{7F553BD2-28D2-4B01-A5CE-732E92A0E01F}"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5125"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5126"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5127"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5128"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5129"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5130" name="Rectangle 8"/>
          <p:cNvSpPr>
            <a:spLocks noChangeArrowheads="1"/>
          </p:cNvSpPr>
          <p:nvPr/>
        </p:nvSpPr>
        <p:spPr bwMode="auto">
          <a:xfrm>
            <a:off x="829440" y="1036909"/>
            <a:ext cx="815616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3300" b="1" dirty="0">
                <a:solidFill>
                  <a:srgbClr val="FFFFFF"/>
                </a:solidFill>
                <a:latin typeface="Arial" pitchFamily="34" charset="0"/>
              </a:rPr>
              <a:t>Remember: the value of the cells is the illumination (or brightness)</a:t>
            </a:r>
          </a:p>
          <a:p>
            <a:pPr marL="414726" indent="-414726">
              <a:buClr>
                <a:schemeClr val="bg1"/>
              </a:buClr>
              <a:buSzPct val="125000"/>
            </a:pPr>
            <a:endParaRPr lang="en-GB" sz="2500" b="1" dirty="0">
              <a:solidFill>
                <a:srgbClr val="FFFFFF"/>
              </a:solidFill>
              <a:latin typeface="Arial" pitchFamily="34" charset="0"/>
            </a:endParaRPr>
          </a:p>
          <a:p>
            <a:pPr marL="414726" indent="-414726">
              <a:buClr>
                <a:schemeClr val="bg1"/>
              </a:buClr>
              <a:buSzPct val="125000"/>
            </a:pPr>
            <a:endParaRPr lang="en-GB" sz="2500" b="1" dirty="0">
              <a:solidFill>
                <a:srgbClr val="FFFFFF"/>
              </a:solidFill>
              <a:latin typeface="Arial" pitchFamily="34" charset="0"/>
            </a:endParaRPr>
          </a:p>
        </p:txBody>
      </p:sp>
      <p:sp>
        <p:nvSpPr>
          <p:cNvPr id="5131" name="Rectangle 9"/>
          <p:cNvSpPr>
            <a:spLocks noChangeArrowheads="1"/>
          </p:cNvSpPr>
          <p:nvPr/>
        </p:nvSpPr>
        <p:spPr bwMode="auto">
          <a:xfrm>
            <a:off x="110592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6</a:t>
            </a:r>
          </a:p>
        </p:txBody>
      </p:sp>
      <p:sp>
        <p:nvSpPr>
          <p:cNvPr id="5132" name="Rectangle 10"/>
          <p:cNvSpPr>
            <a:spLocks noChangeArrowheads="1"/>
          </p:cNvSpPr>
          <p:nvPr/>
        </p:nvSpPr>
        <p:spPr bwMode="auto">
          <a:xfrm>
            <a:off x="165888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8</a:t>
            </a:r>
          </a:p>
        </p:txBody>
      </p:sp>
      <p:sp>
        <p:nvSpPr>
          <p:cNvPr id="5133" name="Rectangle 11"/>
          <p:cNvSpPr>
            <a:spLocks noChangeArrowheads="1"/>
          </p:cNvSpPr>
          <p:nvPr/>
        </p:nvSpPr>
        <p:spPr bwMode="auto">
          <a:xfrm>
            <a:off x="221184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2</a:t>
            </a:r>
          </a:p>
        </p:txBody>
      </p:sp>
      <p:sp>
        <p:nvSpPr>
          <p:cNvPr id="5134" name="Rectangle 12"/>
          <p:cNvSpPr>
            <a:spLocks noChangeArrowheads="1"/>
          </p:cNvSpPr>
          <p:nvPr/>
        </p:nvSpPr>
        <p:spPr bwMode="auto">
          <a:xfrm>
            <a:off x="276480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0</a:t>
            </a:r>
          </a:p>
        </p:txBody>
      </p:sp>
      <p:sp>
        <p:nvSpPr>
          <p:cNvPr id="5135" name="Rectangle 13"/>
          <p:cNvSpPr>
            <a:spLocks noChangeArrowheads="1"/>
          </p:cNvSpPr>
          <p:nvPr/>
        </p:nvSpPr>
        <p:spPr bwMode="auto">
          <a:xfrm>
            <a:off x="110592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12</a:t>
            </a:r>
          </a:p>
        </p:txBody>
      </p:sp>
      <p:sp>
        <p:nvSpPr>
          <p:cNvPr id="5136" name="Rectangle 14"/>
          <p:cNvSpPr>
            <a:spLocks noChangeArrowheads="1"/>
          </p:cNvSpPr>
          <p:nvPr/>
        </p:nvSpPr>
        <p:spPr bwMode="auto">
          <a:xfrm>
            <a:off x="165888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200</a:t>
            </a:r>
          </a:p>
        </p:txBody>
      </p:sp>
      <p:sp>
        <p:nvSpPr>
          <p:cNvPr id="5137" name="Rectangle 15"/>
          <p:cNvSpPr>
            <a:spLocks noChangeArrowheads="1"/>
          </p:cNvSpPr>
          <p:nvPr/>
        </p:nvSpPr>
        <p:spPr bwMode="auto">
          <a:xfrm>
            <a:off x="221184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20</a:t>
            </a:r>
          </a:p>
        </p:txBody>
      </p:sp>
      <p:sp>
        <p:nvSpPr>
          <p:cNvPr id="5138" name="Rectangle 16"/>
          <p:cNvSpPr>
            <a:spLocks noChangeArrowheads="1"/>
          </p:cNvSpPr>
          <p:nvPr/>
        </p:nvSpPr>
        <p:spPr bwMode="auto">
          <a:xfrm>
            <a:off x="276480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10</a:t>
            </a:r>
          </a:p>
        </p:txBody>
      </p:sp>
      <p:sp>
        <p:nvSpPr>
          <p:cNvPr id="5139" name="Rectangle 17"/>
          <p:cNvSpPr>
            <a:spLocks noChangeArrowheads="1"/>
          </p:cNvSpPr>
          <p:nvPr/>
        </p:nvSpPr>
        <p:spPr bwMode="auto">
          <a:xfrm>
            <a:off x="608256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3</a:t>
            </a:r>
          </a:p>
        </p:txBody>
      </p:sp>
      <p:sp>
        <p:nvSpPr>
          <p:cNvPr id="5140" name="Rectangle 18"/>
          <p:cNvSpPr>
            <a:spLocks noChangeArrowheads="1"/>
          </p:cNvSpPr>
          <p:nvPr/>
        </p:nvSpPr>
        <p:spPr bwMode="auto">
          <a:xfrm>
            <a:off x="663552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4</a:t>
            </a:r>
          </a:p>
        </p:txBody>
      </p:sp>
      <p:sp>
        <p:nvSpPr>
          <p:cNvPr id="5141" name="Rectangle 19"/>
          <p:cNvSpPr>
            <a:spLocks noChangeArrowheads="1"/>
          </p:cNvSpPr>
          <p:nvPr/>
        </p:nvSpPr>
        <p:spPr bwMode="auto">
          <a:xfrm>
            <a:off x="718848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1</a:t>
            </a:r>
          </a:p>
        </p:txBody>
      </p:sp>
      <p:sp>
        <p:nvSpPr>
          <p:cNvPr id="5142" name="Rectangle 20"/>
          <p:cNvSpPr>
            <a:spLocks noChangeArrowheads="1"/>
          </p:cNvSpPr>
          <p:nvPr/>
        </p:nvSpPr>
        <p:spPr bwMode="auto">
          <a:xfrm>
            <a:off x="7741440" y="3387236"/>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0</a:t>
            </a:r>
          </a:p>
        </p:txBody>
      </p:sp>
      <p:sp>
        <p:nvSpPr>
          <p:cNvPr id="5143" name="Rectangle 21"/>
          <p:cNvSpPr>
            <a:spLocks noChangeArrowheads="1"/>
          </p:cNvSpPr>
          <p:nvPr/>
        </p:nvSpPr>
        <p:spPr bwMode="auto">
          <a:xfrm>
            <a:off x="608256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6</a:t>
            </a:r>
          </a:p>
        </p:txBody>
      </p:sp>
      <p:sp>
        <p:nvSpPr>
          <p:cNvPr id="5144" name="Rectangle 22"/>
          <p:cNvSpPr>
            <a:spLocks noChangeArrowheads="1"/>
          </p:cNvSpPr>
          <p:nvPr/>
        </p:nvSpPr>
        <p:spPr bwMode="auto">
          <a:xfrm>
            <a:off x="663552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100</a:t>
            </a:r>
          </a:p>
        </p:txBody>
      </p:sp>
      <p:sp>
        <p:nvSpPr>
          <p:cNvPr id="5145" name="Rectangle 23"/>
          <p:cNvSpPr>
            <a:spLocks noChangeArrowheads="1"/>
          </p:cNvSpPr>
          <p:nvPr/>
        </p:nvSpPr>
        <p:spPr bwMode="auto">
          <a:xfrm>
            <a:off x="718848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10</a:t>
            </a:r>
          </a:p>
        </p:txBody>
      </p:sp>
      <p:sp>
        <p:nvSpPr>
          <p:cNvPr id="5146" name="Rectangle 24"/>
          <p:cNvSpPr>
            <a:spLocks noChangeArrowheads="1"/>
          </p:cNvSpPr>
          <p:nvPr/>
        </p:nvSpPr>
        <p:spPr bwMode="auto">
          <a:xfrm>
            <a:off x="7741440" y="3940254"/>
            <a:ext cx="552960" cy="553018"/>
          </a:xfrm>
          <a:prstGeom prst="rect">
            <a:avLst/>
          </a:prstGeom>
          <a:solidFill>
            <a:srgbClr val="E5E01B"/>
          </a:solidFill>
          <a:ln w="28575">
            <a:solidFill>
              <a:schemeClr val="tx2"/>
            </a:solidFill>
            <a:miter lim="800000"/>
            <a:headEnd/>
            <a:tailEnd/>
          </a:ln>
        </p:spPr>
        <p:txBody>
          <a:bodyPr wrap="none" lIns="82945" tIns="41473" rIns="82945" bIns="41473" anchor="ctr"/>
          <a:lstStyle/>
          <a:p>
            <a:r>
              <a:rPr lang="en-US"/>
              <a:t>5</a:t>
            </a:r>
          </a:p>
        </p:txBody>
      </p:sp>
      <p:sp>
        <p:nvSpPr>
          <p:cNvPr id="5147" name="Line 25"/>
          <p:cNvSpPr>
            <a:spLocks noChangeShapeType="1"/>
          </p:cNvSpPr>
          <p:nvPr/>
        </p:nvSpPr>
        <p:spPr bwMode="auto">
          <a:xfrm>
            <a:off x="3525120" y="3940254"/>
            <a:ext cx="2419200" cy="0"/>
          </a:xfrm>
          <a:prstGeom prst="line">
            <a:avLst/>
          </a:prstGeom>
          <a:noFill/>
          <a:ln w="76200">
            <a:solidFill>
              <a:schemeClr val="accent1"/>
            </a:solidFill>
            <a:round/>
            <a:headEnd/>
            <a:tailEnd type="triangle" w="med" len="med"/>
          </a:ln>
        </p:spPr>
        <p:txBody>
          <a:bodyPr wrap="none" lIns="82945" tIns="41473" rIns="82945" bIns="41473" anchor="ctr"/>
          <a:lstStyle/>
          <a:p>
            <a:endParaRPr lang="en-US"/>
          </a:p>
        </p:txBody>
      </p:sp>
      <p:graphicFrame>
        <p:nvGraphicFramePr>
          <p:cNvPr id="5122" name="Object 26"/>
          <p:cNvGraphicFramePr>
            <a:graphicFrameLocks noChangeAspect="1"/>
          </p:cNvGraphicFramePr>
          <p:nvPr/>
        </p:nvGraphicFramePr>
        <p:xfrm>
          <a:off x="552960" y="5046290"/>
          <a:ext cx="3283200" cy="1538081"/>
        </p:xfrm>
        <a:graphic>
          <a:graphicData uri="http://schemas.openxmlformats.org/presentationml/2006/ole">
            <mc:AlternateContent xmlns:mc="http://schemas.openxmlformats.org/markup-compatibility/2006">
              <mc:Choice xmlns:v="urn:schemas-microsoft-com:vml" Requires="v">
                <p:oleObj spid="_x0000_s55300" name="Picture Publisher Bild" r:id="rId4" imgW="3619440" imgH="1695600" progId="">
                  <p:embed/>
                </p:oleObj>
              </mc:Choice>
              <mc:Fallback>
                <p:oleObj name="Picture Publisher Bild" r:id="rId4" imgW="3619440" imgH="1695600" progId="">
                  <p:embed/>
                  <p:pic>
                    <p:nvPicPr>
                      <p:cNvPr id="0" name="Object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960" y="5046290"/>
                        <a:ext cx="3283200" cy="153808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2857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3" name="Object 27"/>
          <p:cNvGraphicFramePr>
            <a:graphicFrameLocks noChangeAspect="1"/>
          </p:cNvGraphicFramePr>
          <p:nvPr/>
        </p:nvGraphicFramePr>
        <p:xfrm>
          <a:off x="5529600" y="5046290"/>
          <a:ext cx="3283200" cy="1538081"/>
        </p:xfrm>
        <a:graphic>
          <a:graphicData uri="http://schemas.openxmlformats.org/presentationml/2006/ole">
            <mc:AlternateContent xmlns:mc="http://schemas.openxmlformats.org/markup-compatibility/2006">
              <mc:Choice xmlns:v="urn:schemas-microsoft-com:vml" Requires="v">
                <p:oleObj spid="_x0000_s55301" name="Picture Publisher Bild" r:id="rId6" imgW="3619440" imgH="1695600" progId="">
                  <p:embed/>
                </p:oleObj>
              </mc:Choice>
              <mc:Fallback>
                <p:oleObj name="Picture Publisher Bild" r:id="rId6" imgW="3619440" imgH="1695600" progId="">
                  <p:embed/>
                  <p:pic>
                    <p:nvPicPr>
                      <p:cNvPr id="0" name="Object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29600" y="5046290"/>
                        <a:ext cx="3283200" cy="153808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2857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48" name="Line 28"/>
          <p:cNvSpPr>
            <a:spLocks noChangeShapeType="1"/>
          </p:cNvSpPr>
          <p:nvPr/>
        </p:nvSpPr>
        <p:spPr bwMode="auto">
          <a:xfrm>
            <a:off x="4008960" y="5875817"/>
            <a:ext cx="1382400" cy="0"/>
          </a:xfrm>
          <a:prstGeom prst="line">
            <a:avLst/>
          </a:prstGeom>
          <a:noFill/>
          <a:ln w="76200">
            <a:solidFill>
              <a:schemeClr val="accent1"/>
            </a:solidFill>
            <a:round/>
            <a:headEnd/>
            <a:tailEnd type="triangle" w="med" len="med"/>
          </a:ln>
        </p:spPr>
        <p:txBody>
          <a:bodyPr wrap="none" lIns="82945" tIns="41473" rIns="82945" bIns="41473" anchor="ctr"/>
          <a:lstStyle/>
          <a:p>
            <a:endParaRPr lang="en-US"/>
          </a:p>
        </p:txBody>
      </p:sp>
      <p:sp>
        <p:nvSpPr>
          <p:cNvPr id="29" name="Rectangle 8"/>
          <p:cNvSpPr>
            <a:spLocks noChangeArrowheads="1"/>
          </p:cNvSpPr>
          <p:nvPr/>
        </p:nvSpPr>
        <p:spPr bwMode="auto">
          <a:xfrm>
            <a:off x="914400" y="1142999"/>
            <a:ext cx="8991600" cy="1646237"/>
          </a:xfrm>
          <a:prstGeom prst="rect">
            <a:avLst/>
          </a:prstGeom>
          <a:noFill/>
          <a:ln w="9525">
            <a:noFill/>
            <a:miter lim="800000"/>
            <a:headEnd/>
            <a:tailEnd/>
          </a:ln>
        </p:spPr>
        <p:txBody>
          <a:bodyPr/>
          <a:lstStyle/>
          <a:p>
            <a:pPr marL="457200" indent="-457200">
              <a:buClr>
                <a:schemeClr val="bg1"/>
              </a:buClr>
              <a:buSzPct val="125000"/>
            </a:pPr>
            <a:r>
              <a:rPr lang="en-GB" sz="3600" b="1" dirty="0">
                <a:solidFill>
                  <a:srgbClr val="FF0000"/>
                </a:solidFill>
                <a:latin typeface="Arial" pitchFamily="34" charset="0"/>
              </a:rPr>
              <a:t>Remember: the value of the cells </a:t>
            </a:r>
            <a:r>
              <a:rPr lang="en-GB" sz="3600" b="1" dirty="0" smtClean="0">
                <a:solidFill>
                  <a:srgbClr val="FF0000"/>
                </a:solidFill>
                <a:latin typeface="Arial" pitchFamily="34" charset="0"/>
              </a:rPr>
              <a:t>is</a:t>
            </a:r>
          </a:p>
          <a:p>
            <a:pPr marL="457200" indent="-457200">
              <a:buClr>
                <a:schemeClr val="bg1"/>
              </a:buClr>
              <a:buSzPct val="125000"/>
            </a:pPr>
            <a:r>
              <a:rPr lang="en-GB" sz="3600" b="1" dirty="0" smtClean="0">
                <a:solidFill>
                  <a:srgbClr val="FF0000"/>
                </a:solidFill>
                <a:latin typeface="Arial" pitchFamily="34" charset="0"/>
              </a:rPr>
              <a:t> </a:t>
            </a:r>
            <a:r>
              <a:rPr lang="en-GB" sz="3600" b="1" dirty="0">
                <a:solidFill>
                  <a:srgbClr val="FF0000"/>
                </a:solidFill>
                <a:latin typeface="Arial" pitchFamily="34" charset="0"/>
              </a:rPr>
              <a:t>the illumination (or brightness)</a:t>
            </a:r>
          </a:p>
          <a:p>
            <a:pPr marL="457200" indent="-457200" algn="l">
              <a:buClr>
                <a:schemeClr val="bg1"/>
              </a:buClr>
              <a:buSzPct val="125000"/>
            </a:pPr>
            <a:endParaRPr lang="en-GB" sz="2800" b="1" dirty="0">
              <a:solidFill>
                <a:srgbClr val="FF0000"/>
              </a:solidFill>
              <a:latin typeface="Arial" pitchFamily="34" charset="0"/>
            </a:endParaRPr>
          </a:p>
          <a:p>
            <a:pPr marL="457200" indent="-457200" algn="l">
              <a:buClr>
                <a:schemeClr val="bg1"/>
              </a:buClr>
              <a:buSzPct val="125000"/>
            </a:pPr>
            <a:endParaRPr lang="en-GB" sz="2800" b="1" dirty="0">
              <a:solidFill>
                <a:srgbClr val="FFFFFF"/>
              </a:solidFill>
              <a:latin typeface="Arial" pitchFamily="34" charset="0"/>
            </a:endParaRPr>
          </a:p>
        </p:txBody>
      </p:sp>
      <p:sp>
        <p:nvSpPr>
          <p:cNvPr id="30" name="Slide Number Placeholder 29"/>
          <p:cNvSpPr>
            <a:spLocks noGrp="1"/>
          </p:cNvSpPr>
          <p:nvPr>
            <p:ph type="sldNum" sz="quarter" idx="12"/>
          </p:nvPr>
        </p:nvSpPr>
        <p:spPr/>
        <p:txBody>
          <a:bodyPr/>
          <a:lstStyle/>
          <a:p>
            <a:fld id="{7F553BD2-28D2-4B01-A5CE-732E92A0E01F}"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0723"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0724"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0725"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0726"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30727"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30728" name="Rectangle 8"/>
          <p:cNvSpPr>
            <a:spLocks noChangeArrowheads="1"/>
          </p:cNvSpPr>
          <p:nvPr/>
        </p:nvSpPr>
        <p:spPr bwMode="auto">
          <a:xfrm>
            <a:off x="829440" y="1036909"/>
            <a:ext cx="8156160" cy="581821"/>
          </a:xfrm>
          <a:prstGeom prst="rect">
            <a:avLst/>
          </a:prstGeom>
          <a:noFill/>
          <a:ln w="9525">
            <a:noFill/>
            <a:miter lim="800000"/>
            <a:headEnd/>
            <a:tailEnd/>
          </a:ln>
        </p:spPr>
        <p:txBody>
          <a:bodyPr lIns="82945" tIns="41473" rIns="82945" bIns="41473"/>
          <a:lstStyle/>
          <a:p>
            <a:pPr marL="414726" indent="-414726" algn="ctr">
              <a:buClr>
                <a:schemeClr val="bg1"/>
              </a:buClr>
              <a:buSzPct val="125000"/>
              <a:buFontTx/>
              <a:buChar char="•"/>
            </a:pPr>
            <a:r>
              <a:rPr lang="en-GB" sz="3200" b="1" dirty="0" smtClean="0">
                <a:solidFill>
                  <a:srgbClr val="FF0000"/>
                </a:solidFill>
                <a:latin typeface="Arial" pitchFamily="34" charset="0"/>
              </a:rPr>
              <a:t>Image Enhancement</a:t>
            </a:r>
            <a:endParaRPr lang="en-GB" sz="2400" b="1" dirty="0" smtClean="0">
              <a:solidFill>
                <a:srgbClr val="FF0000"/>
              </a:solidFill>
              <a:latin typeface="Arial" pitchFamily="34" charset="0"/>
            </a:endParaRPr>
          </a:p>
          <a:p>
            <a:pPr marL="414726" indent="-414726">
              <a:buClr>
                <a:schemeClr val="bg1"/>
              </a:buClr>
              <a:buSzPct val="125000"/>
            </a:pPr>
            <a:endParaRPr lang="en-GB" sz="2500" b="1" dirty="0">
              <a:solidFill>
                <a:srgbClr val="FFFFFF"/>
              </a:solidFill>
              <a:latin typeface="Arial" pitchFamily="34" charset="0"/>
            </a:endParaRPr>
          </a:p>
        </p:txBody>
      </p:sp>
      <p:sp>
        <p:nvSpPr>
          <p:cNvPr id="10" name="Slide Number Placeholder 9"/>
          <p:cNvSpPr>
            <a:spLocks noGrp="1"/>
          </p:cNvSpPr>
          <p:nvPr>
            <p:ph type="sldNum" sz="quarter" idx="12"/>
          </p:nvPr>
        </p:nvSpPr>
        <p:spPr/>
        <p:txBody>
          <a:bodyPr/>
          <a:lstStyle/>
          <a:p>
            <a:fld id="{7F553BD2-28D2-4B01-A5CE-732E92A0E01F}" type="slidenum">
              <a:rPr lang="en-US" smtClean="0"/>
              <a:pPr/>
              <a:t>45</a:t>
            </a:fld>
            <a:endParaRPr lang="en-US"/>
          </a:p>
        </p:txBody>
      </p:sp>
      <p:pic>
        <p:nvPicPr>
          <p:cNvPr id="306177" name="Picture 1"/>
          <p:cNvPicPr>
            <a:picLocks noChangeAspect="1" noChangeArrowheads="1"/>
          </p:cNvPicPr>
          <p:nvPr/>
        </p:nvPicPr>
        <p:blipFill>
          <a:blip r:embed="rId3"/>
          <a:srcRect/>
          <a:stretch>
            <a:fillRect/>
          </a:stretch>
        </p:blipFill>
        <p:spPr bwMode="auto">
          <a:xfrm>
            <a:off x="762000" y="1600200"/>
            <a:ext cx="7848600" cy="4724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1987"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1988"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1989"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1990"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1991"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41993" name="Oval 11"/>
          <p:cNvSpPr>
            <a:spLocks noChangeArrowheads="1"/>
          </p:cNvSpPr>
          <p:nvPr/>
        </p:nvSpPr>
        <p:spPr bwMode="auto">
          <a:xfrm>
            <a:off x="1935360" y="3456363"/>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1994" name="Oval 12"/>
          <p:cNvSpPr>
            <a:spLocks noChangeArrowheads="1"/>
          </p:cNvSpPr>
          <p:nvPr/>
        </p:nvSpPr>
        <p:spPr bwMode="auto">
          <a:xfrm>
            <a:off x="2350080" y="3456363"/>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1995" name="Oval 13"/>
          <p:cNvSpPr>
            <a:spLocks noChangeArrowheads="1"/>
          </p:cNvSpPr>
          <p:nvPr/>
        </p:nvSpPr>
        <p:spPr bwMode="auto">
          <a:xfrm>
            <a:off x="2764800" y="3456363"/>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1996" name="Oval 14"/>
          <p:cNvSpPr>
            <a:spLocks noChangeArrowheads="1"/>
          </p:cNvSpPr>
          <p:nvPr/>
        </p:nvSpPr>
        <p:spPr bwMode="auto">
          <a:xfrm>
            <a:off x="3179520" y="3456363"/>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1997" name="Oval 15"/>
          <p:cNvSpPr>
            <a:spLocks noChangeArrowheads="1"/>
          </p:cNvSpPr>
          <p:nvPr/>
        </p:nvSpPr>
        <p:spPr bwMode="auto">
          <a:xfrm>
            <a:off x="3594240" y="3456363"/>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1998" name="Oval 16"/>
          <p:cNvSpPr>
            <a:spLocks noChangeArrowheads="1"/>
          </p:cNvSpPr>
          <p:nvPr/>
        </p:nvSpPr>
        <p:spPr bwMode="auto">
          <a:xfrm>
            <a:off x="2142720" y="3801999"/>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1999" name="Oval 17"/>
          <p:cNvSpPr>
            <a:spLocks noChangeArrowheads="1"/>
          </p:cNvSpPr>
          <p:nvPr/>
        </p:nvSpPr>
        <p:spPr bwMode="auto">
          <a:xfrm>
            <a:off x="2557440" y="3801999"/>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2000" name="Oval 18"/>
          <p:cNvSpPr>
            <a:spLocks noChangeArrowheads="1"/>
          </p:cNvSpPr>
          <p:nvPr/>
        </p:nvSpPr>
        <p:spPr bwMode="auto">
          <a:xfrm>
            <a:off x="2972160" y="3801999"/>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2001" name="Oval 19"/>
          <p:cNvSpPr>
            <a:spLocks noChangeArrowheads="1"/>
          </p:cNvSpPr>
          <p:nvPr/>
        </p:nvSpPr>
        <p:spPr bwMode="auto">
          <a:xfrm>
            <a:off x="3386880" y="3801999"/>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2002" name="Oval 20"/>
          <p:cNvSpPr>
            <a:spLocks noChangeArrowheads="1"/>
          </p:cNvSpPr>
          <p:nvPr/>
        </p:nvSpPr>
        <p:spPr bwMode="auto">
          <a:xfrm>
            <a:off x="3801600" y="3801999"/>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2003" name="Oval 21"/>
          <p:cNvSpPr>
            <a:spLocks noChangeArrowheads="1"/>
          </p:cNvSpPr>
          <p:nvPr/>
        </p:nvSpPr>
        <p:spPr bwMode="auto">
          <a:xfrm>
            <a:off x="1935360" y="4147635"/>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2004" name="Oval 22"/>
          <p:cNvSpPr>
            <a:spLocks noChangeArrowheads="1"/>
          </p:cNvSpPr>
          <p:nvPr/>
        </p:nvSpPr>
        <p:spPr bwMode="auto">
          <a:xfrm>
            <a:off x="2350080" y="4147635"/>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2005" name="Oval 23"/>
          <p:cNvSpPr>
            <a:spLocks noChangeArrowheads="1"/>
          </p:cNvSpPr>
          <p:nvPr/>
        </p:nvSpPr>
        <p:spPr bwMode="auto">
          <a:xfrm>
            <a:off x="2764800" y="4147635"/>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2006" name="Oval 24"/>
          <p:cNvSpPr>
            <a:spLocks noChangeArrowheads="1"/>
          </p:cNvSpPr>
          <p:nvPr/>
        </p:nvSpPr>
        <p:spPr bwMode="auto">
          <a:xfrm>
            <a:off x="3179520" y="4147635"/>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42007" name="Oval 25"/>
          <p:cNvSpPr>
            <a:spLocks noChangeArrowheads="1"/>
          </p:cNvSpPr>
          <p:nvPr/>
        </p:nvSpPr>
        <p:spPr bwMode="auto">
          <a:xfrm flipH="1">
            <a:off x="1586340" y="3276600"/>
            <a:ext cx="2895600" cy="2590800"/>
          </a:xfrm>
          <a:prstGeom prst="ellipse">
            <a:avLst/>
          </a:prstGeom>
          <a:solidFill>
            <a:schemeClr val="tx1"/>
          </a:solidFill>
          <a:ln w="76200">
            <a:noFill/>
            <a:round/>
            <a:headEnd/>
            <a:tailEnd/>
          </a:ln>
        </p:spPr>
        <p:txBody>
          <a:bodyPr wrap="none" lIns="82945" tIns="41473" rIns="82945" bIns="41473" anchor="ctr"/>
          <a:lstStyle/>
          <a:p>
            <a:endParaRPr lang="en-US"/>
          </a:p>
        </p:txBody>
      </p:sp>
      <p:sp>
        <p:nvSpPr>
          <p:cNvPr id="42013" name="Oval 31"/>
          <p:cNvSpPr>
            <a:spLocks noChangeArrowheads="1"/>
          </p:cNvSpPr>
          <p:nvPr/>
        </p:nvSpPr>
        <p:spPr bwMode="auto">
          <a:xfrm>
            <a:off x="5114880" y="3456363"/>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14" name="Oval 32"/>
          <p:cNvSpPr>
            <a:spLocks noChangeArrowheads="1"/>
          </p:cNvSpPr>
          <p:nvPr/>
        </p:nvSpPr>
        <p:spPr bwMode="auto">
          <a:xfrm>
            <a:off x="5529600" y="3456363"/>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15" name="Oval 33"/>
          <p:cNvSpPr>
            <a:spLocks noChangeArrowheads="1"/>
          </p:cNvSpPr>
          <p:nvPr/>
        </p:nvSpPr>
        <p:spPr bwMode="auto">
          <a:xfrm>
            <a:off x="5944320" y="3456363"/>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16" name="Oval 34"/>
          <p:cNvSpPr>
            <a:spLocks noChangeArrowheads="1"/>
          </p:cNvSpPr>
          <p:nvPr/>
        </p:nvSpPr>
        <p:spPr bwMode="auto">
          <a:xfrm>
            <a:off x="6359040" y="3456363"/>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17" name="Oval 35"/>
          <p:cNvSpPr>
            <a:spLocks noChangeArrowheads="1"/>
          </p:cNvSpPr>
          <p:nvPr/>
        </p:nvSpPr>
        <p:spPr bwMode="auto">
          <a:xfrm>
            <a:off x="6773760" y="3456363"/>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18" name="Oval 36"/>
          <p:cNvSpPr>
            <a:spLocks noChangeArrowheads="1"/>
          </p:cNvSpPr>
          <p:nvPr/>
        </p:nvSpPr>
        <p:spPr bwMode="auto">
          <a:xfrm>
            <a:off x="7188480" y="3456363"/>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19" name="Oval 37"/>
          <p:cNvSpPr>
            <a:spLocks noChangeArrowheads="1"/>
          </p:cNvSpPr>
          <p:nvPr/>
        </p:nvSpPr>
        <p:spPr bwMode="auto">
          <a:xfrm>
            <a:off x="5322240" y="3456363"/>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20" name="Oval 38"/>
          <p:cNvSpPr>
            <a:spLocks noChangeArrowheads="1"/>
          </p:cNvSpPr>
          <p:nvPr/>
        </p:nvSpPr>
        <p:spPr bwMode="auto">
          <a:xfrm>
            <a:off x="5736960" y="3456363"/>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21" name="Oval 39"/>
          <p:cNvSpPr>
            <a:spLocks noChangeArrowheads="1"/>
          </p:cNvSpPr>
          <p:nvPr/>
        </p:nvSpPr>
        <p:spPr bwMode="auto">
          <a:xfrm>
            <a:off x="6151680" y="3456363"/>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22" name="Oval 40"/>
          <p:cNvSpPr>
            <a:spLocks noChangeArrowheads="1"/>
          </p:cNvSpPr>
          <p:nvPr/>
        </p:nvSpPr>
        <p:spPr bwMode="auto">
          <a:xfrm>
            <a:off x="6566400" y="3456363"/>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23" name="Oval 41"/>
          <p:cNvSpPr>
            <a:spLocks noChangeArrowheads="1"/>
          </p:cNvSpPr>
          <p:nvPr/>
        </p:nvSpPr>
        <p:spPr bwMode="auto">
          <a:xfrm>
            <a:off x="6981120" y="3456363"/>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24" name="Oval 42"/>
          <p:cNvSpPr>
            <a:spLocks noChangeArrowheads="1"/>
          </p:cNvSpPr>
          <p:nvPr/>
        </p:nvSpPr>
        <p:spPr bwMode="auto">
          <a:xfrm>
            <a:off x="7395840" y="3456363"/>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25" name="Oval 43"/>
          <p:cNvSpPr>
            <a:spLocks noChangeArrowheads="1"/>
          </p:cNvSpPr>
          <p:nvPr/>
        </p:nvSpPr>
        <p:spPr bwMode="auto">
          <a:xfrm>
            <a:off x="5253120" y="3663745"/>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26" name="Oval 44"/>
          <p:cNvSpPr>
            <a:spLocks noChangeArrowheads="1"/>
          </p:cNvSpPr>
          <p:nvPr/>
        </p:nvSpPr>
        <p:spPr bwMode="auto">
          <a:xfrm>
            <a:off x="5667840" y="3663745"/>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27" name="Oval 45"/>
          <p:cNvSpPr>
            <a:spLocks noChangeArrowheads="1"/>
          </p:cNvSpPr>
          <p:nvPr/>
        </p:nvSpPr>
        <p:spPr bwMode="auto">
          <a:xfrm>
            <a:off x="6082560" y="3663745"/>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28" name="Oval 46"/>
          <p:cNvSpPr>
            <a:spLocks noChangeArrowheads="1"/>
          </p:cNvSpPr>
          <p:nvPr/>
        </p:nvSpPr>
        <p:spPr bwMode="auto">
          <a:xfrm>
            <a:off x="6497280" y="3663745"/>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29" name="Oval 47"/>
          <p:cNvSpPr>
            <a:spLocks noChangeArrowheads="1"/>
          </p:cNvSpPr>
          <p:nvPr/>
        </p:nvSpPr>
        <p:spPr bwMode="auto">
          <a:xfrm>
            <a:off x="6912000" y="3663745"/>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30" name="Oval 48"/>
          <p:cNvSpPr>
            <a:spLocks noChangeArrowheads="1"/>
          </p:cNvSpPr>
          <p:nvPr/>
        </p:nvSpPr>
        <p:spPr bwMode="auto">
          <a:xfrm>
            <a:off x="7326720" y="3663745"/>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31" name="Oval 49"/>
          <p:cNvSpPr>
            <a:spLocks noChangeArrowheads="1"/>
          </p:cNvSpPr>
          <p:nvPr/>
        </p:nvSpPr>
        <p:spPr bwMode="auto">
          <a:xfrm>
            <a:off x="5114880" y="3940254"/>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32" name="Oval 50"/>
          <p:cNvSpPr>
            <a:spLocks noChangeArrowheads="1"/>
          </p:cNvSpPr>
          <p:nvPr/>
        </p:nvSpPr>
        <p:spPr bwMode="auto">
          <a:xfrm>
            <a:off x="5529600" y="3940254"/>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33" name="Oval 51"/>
          <p:cNvSpPr>
            <a:spLocks noChangeArrowheads="1"/>
          </p:cNvSpPr>
          <p:nvPr/>
        </p:nvSpPr>
        <p:spPr bwMode="auto">
          <a:xfrm>
            <a:off x="5944320" y="3940254"/>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34" name="Oval 52"/>
          <p:cNvSpPr>
            <a:spLocks noChangeArrowheads="1"/>
          </p:cNvSpPr>
          <p:nvPr/>
        </p:nvSpPr>
        <p:spPr bwMode="auto">
          <a:xfrm>
            <a:off x="6359040" y="3940254"/>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35" name="Oval 53"/>
          <p:cNvSpPr>
            <a:spLocks noChangeArrowheads="1"/>
          </p:cNvSpPr>
          <p:nvPr/>
        </p:nvSpPr>
        <p:spPr bwMode="auto">
          <a:xfrm>
            <a:off x="6773760" y="3940254"/>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36" name="Oval 54"/>
          <p:cNvSpPr>
            <a:spLocks noChangeArrowheads="1"/>
          </p:cNvSpPr>
          <p:nvPr/>
        </p:nvSpPr>
        <p:spPr bwMode="auto">
          <a:xfrm>
            <a:off x="7188480" y="3940254"/>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37" name="Oval 55"/>
          <p:cNvSpPr>
            <a:spLocks noChangeArrowheads="1"/>
          </p:cNvSpPr>
          <p:nvPr/>
        </p:nvSpPr>
        <p:spPr bwMode="auto">
          <a:xfrm>
            <a:off x="5322240" y="3940254"/>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38" name="Oval 56"/>
          <p:cNvSpPr>
            <a:spLocks noChangeArrowheads="1"/>
          </p:cNvSpPr>
          <p:nvPr/>
        </p:nvSpPr>
        <p:spPr bwMode="auto">
          <a:xfrm>
            <a:off x="5736960" y="3940254"/>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39" name="Oval 57"/>
          <p:cNvSpPr>
            <a:spLocks noChangeArrowheads="1"/>
          </p:cNvSpPr>
          <p:nvPr/>
        </p:nvSpPr>
        <p:spPr bwMode="auto">
          <a:xfrm>
            <a:off x="6151680" y="3940254"/>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40" name="Oval 58"/>
          <p:cNvSpPr>
            <a:spLocks noChangeArrowheads="1"/>
          </p:cNvSpPr>
          <p:nvPr/>
        </p:nvSpPr>
        <p:spPr bwMode="auto">
          <a:xfrm>
            <a:off x="6566400" y="3940254"/>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41" name="Oval 59"/>
          <p:cNvSpPr>
            <a:spLocks noChangeArrowheads="1"/>
          </p:cNvSpPr>
          <p:nvPr/>
        </p:nvSpPr>
        <p:spPr bwMode="auto">
          <a:xfrm>
            <a:off x="6981120" y="3940254"/>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42" name="Oval 60"/>
          <p:cNvSpPr>
            <a:spLocks noChangeArrowheads="1"/>
          </p:cNvSpPr>
          <p:nvPr/>
        </p:nvSpPr>
        <p:spPr bwMode="auto">
          <a:xfrm>
            <a:off x="7395840" y="3940254"/>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43" name="Oval 61"/>
          <p:cNvSpPr>
            <a:spLocks noChangeArrowheads="1"/>
          </p:cNvSpPr>
          <p:nvPr/>
        </p:nvSpPr>
        <p:spPr bwMode="auto">
          <a:xfrm>
            <a:off x="5253120" y="4147635"/>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44" name="Oval 62"/>
          <p:cNvSpPr>
            <a:spLocks noChangeArrowheads="1"/>
          </p:cNvSpPr>
          <p:nvPr/>
        </p:nvSpPr>
        <p:spPr bwMode="auto">
          <a:xfrm>
            <a:off x="5667840" y="4147635"/>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45" name="Oval 63"/>
          <p:cNvSpPr>
            <a:spLocks noChangeArrowheads="1"/>
          </p:cNvSpPr>
          <p:nvPr/>
        </p:nvSpPr>
        <p:spPr bwMode="auto">
          <a:xfrm>
            <a:off x="6082560" y="4147635"/>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46" name="Oval 64"/>
          <p:cNvSpPr>
            <a:spLocks noChangeArrowheads="1"/>
          </p:cNvSpPr>
          <p:nvPr/>
        </p:nvSpPr>
        <p:spPr bwMode="auto">
          <a:xfrm>
            <a:off x="6497280" y="4147635"/>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47" name="Oval 65"/>
          <p:cNvSpPr>
            <a:spLocks noChangeArrowheads="1"/>
          </p:cNvSpPr>
          <p:nvPr/>
        </p:nvSpPr>
        <p:spPr bwMode="auto">
          <a:xfrm>
            <a:off x="6912000" y="4147635"/>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48" name="Oval 66"/>
          <p:cNvSpPr>
            <a:spLocks noChangeArrowheads="1"/>
          </p:cNvSpPr>
          <p:nvPr/>
        </p:nvSpPr>
        <p:spPr bwMode="auto">
          <a:xfrm>
            <a:off x="7326720" y="4147635"/>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49" name="Oval 67"/>
          <p:cNvSpPr>
            <a:spLocks noChangeArrowheads="1"/>
          </p:cNvSpPr>
          <p:nvPr/>
        </p:nvSpPr>
        <p:spPr bwMode="auto">
          <a:xfrm>
            <a:off x="5114880" y="4424144"/>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50" name="Oval 68"/>
          <p:cNvSpPr>
            <a:spLocks noChangeArrowheads="1"/>
          </p:cNvSpPr>
          <p:nvPr/>
        </p:nvSpPr>
        <p:spPr bwMode="auto">
          <a:xfrm>
            <a:off x="5529600" y="4424144"/>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51" name="Oval 69"/>
          <p:cNvSpPr>
            <a:spLocks noChangeArrowheads="1"/>
          </p:cNvSpPr>
          <p:nvPr/>
        </p:nvSpPr>
        <p:spPr bwMode="auto">
          <a:xfrm>
            <a:off x="5944320" y="4424144"/>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52" name="Oval 70"/>
          <p:cNvSpPr>
            <a:spLocks noChangeArrowheads="1"/>
          </p:cNvSpPr>
          <p:nvPr/>
        </p:nvSpPr>
        <p:spPr bwMode="auto">
          <a:xfrm>
            <a:off x="6359040" y="4424144"/>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53" name="Oval 71"/>
          <p:cNvSpPr>
            <a:spLocks noChangeArrowheads="1"/>
          </p:cNvSpPr>
          <p:nvPr/>
        </p:nvSpPr>
        <p:spPr bwMode="auto">
          <a:xfrm>
            <a:off x="6773760" y="4424144"/>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54" name="Oval 72"/>
          <p:cNvSpPr>
            <a:spLocks noChangeArrowheads="1"/>
          </p:cNvSpPr>
          <p:nvPr/>
        </p:nvSpPr>
        <p:spPr bwMode="auto">
          <a:xfrm>
            <a:off x="7188480" y="4424144"/>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55" name="Oval 73"/>
          <p:cNvSpPr>
            <a:spLocks noChangeArrowheads="1"/>
          </p:cNvSpPr>
          <p:nvPr/>
        </p:nvSpPr>
        <p:spPr bwMode="auto">
          <a:xfrm>
            <a:off x="5322240" y="4424144"/>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56" name="Oval 74"/>
          <p:cNvSpPr>
            <a:spLocks noChangeArrowheads="1"/>
          </p:cNvSpPr>
          <p:nvPr/>
        </p:nvSpPr>
        <p:spPr bwMode="auto">
          <a:xfrm>
            <a:off x="5736960" y="4424144"/>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57" name="Oval 75"/>
          <p:cNvSpPr>
            <a:spLocks noChangeArrowheads="1"/>
          </p:cNvSpPr>
          <p:nvPr/>
        </p:nvSpPr>
        <p:spPr bwMode="auto">
          <a:xfrm>
            <a:off x="6151680" y="4424144"/>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58" name="Oval 76"/>
          <p:cNvSpPr>
            <a:spLocks noChangeArrowheads="1"/>
          </p:cNvSpPr>
          <p:nvPr/>
        </p:nvSpPr>
        <p:spPr bwMode="auto">
          <a:xfrm>
            <a:off x="6566400" y="4424144"/>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59" name="Oval 77"/>
          <p:cNvSpPr>
            <a:spLocks noChangeArrowheads="1"/>
          </p:cNvSpPr>
          <p:nvPr/>
        </p:nvSpPr>
        <p:spPr bwMode="auto">
          <a:xfrm>
            <a:off x="6981120" y="4424144"/>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60" name="Oval 78"/>
          <p:cNvSpPr>
            <a:spLocks noChangeArrowheads="1"/>
          </p:cNvSpPr>
          <p:nvPr/>
        </p:nvSpPr>
        <p:spPr bwMode="auto">
          <a:xfrm>
            <a:off x="7395840" y="4424144"/>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61" name="Oval 79"/>
          <p:cNvSpPr>
            <a:spLocks noChangeArrowheads="1"/>
          </p:cNvSpPr>
          <p:nvPr/>
        </p:nvSpPr>
        <p:spPr bwMode="auto">
          <a:xfrm>
            <a:off x="5253120" y="4631526"/>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62" name="Oval 80"/>
          <p:cNvSpPr>
            <a:spLocks noChangeArrowheads="1"/>
          </p:cNvSpPr>
          <p:nvPr/>
        </p:nvSpPr>
        <p:spPr bwMode="auto">
          <a:xfrm>
            <a:off x="5667840" y="4631526"/>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63" name="Oval 81"/>
          <p:cNvSpPr>
            <a:spLocks noChangeArrowheads="1"/>
          </p:cNvSpPr>
          <p:nvPr/>
        </p:nvSpPr>
        <p:spPr bwMode="auto">
          <a:xfrm>
            <a:off x="6082560" y="4631526"/>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64" name="Oval 82"/>
          <p:cNvSpPr>
            <a:spLocks noChangeArrowheads="1"/>
          </p:cNvSpPr>
          <p:nvPr/>
        </p:nvSpPr>
        <p:spPr bwMode="auto">
          <a:xfrm>
            <a:off x="6497280" y="4631526"/>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65" name="Oval 83"/>
          <p:cNvSpPr>
            <a:spLocks noChangeArrowheads="1"/>
          </p:cNvSpPr>
          <p:nvPr/>
        </p:nvSpPr>
        <p:spPr bwMode="auto">
          <a:xfrm>
            <a:off x="6912000" y="4631526"/>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66" name="Oval 84"/>
          <p:cNvSpPr>
            <a:spLocks noChangeArrowheads="1"/>
          </p:cNvSpPr>
          <p:nvPr/>
        </p:nvSpPr>
        <p:spPr bwMode="auto">
          <a:xfrm>
            <a:off x="7326720" y="4631526"/>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67" name="Oval 85"/>
          <p:cNvSpPr>
            <a:spLocks noChangeArrowheads="1"/>
          </p:cNvSpPr>
          <p:nvPr/>
        </p:nvSpPr>
        <p:spPr bwMode="auto">
          <a:xfrm>
            <a:off x="5114880" y="4908035"/>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68" name="Oval 86"/>
          <p:cNvSpPr>
            <a:spLocks noChangeArrowheads="1"/>
          </p:cNvSpPr>
          <p:nvPr/>
        </p:nvSpPr>
        <p:spPr bwMode="auto">
          <a:xfrm>
            <a:off x="5529600" y="4908035"/>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69" name="Oval 87"/>
          <p:cNvSpPr>
            <a:spLocks noChangeArrowheads="1"/>
          </p:cNvSpPr>
          <p:nvPr/>
        </p:nvSpPr>
        <p:spPr bwMode="auto">
          <a:xfrm>
            <a:off x="5944320" y="4908035"/>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70" name="Oval 88"/>
          <p:cNvSpPr>
            <a:spLocks noChangeArrowheads="1"/>
          </p:cNvSpPr>
          <p:nvPr/>
        </p:nvSpPr>
        <p:spPr bwMode="auto">
          <a:xfrm>
            <a:off x="6359040" y="4908035"/>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71" name="Oval 89"/>
          <p:cNvSpPr>
            <a:spLocks noChangeArrowheads="1"/>
          </p:cNvSpPr>
          <p:nvPr/>
        </p:nvSpPr>
        <p:spPr bwMode="auto">
          <a:xfrm>
            <a:off x="6773760" y="4908035"/>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72" name="Oval 90"/>
          <p:cNvSpPr>
            <a:spLocks noChangeArrowheads="1"/>
          </p:cNvSpPr>
          <p:nvPr/>
        </p:nvSpPr>
        <p:spPr bwMode="auto">
          <a:xfrm>
            <a:off x="7188480" y="4908035"/>
            <a:ext cx="207360" cy="207382"/>
          </a:xfrm>
          <a:prstGeom prst="ellipse">
            <a:avLst/>
          </a:prstGeom>
          <a:solidFill>
            <a:schemeClr val="accent2"/>
          </a:solidFill>
          <a:ln w="76200">
            <a:noFill/>
            <a:round/>
            <a:headEnd/>
            <a:tailEnd/>
          </a:ln>
        </p:spPr>
        <p:txBody>
          <a:bodyPr wrap="none" lIns="82945" tIns="41473" rIns="82945" bIns="41473" anchor="ctr"/>
          <a:lstStyle/>
          <a:p>
            <a:endParaRPr lang="en-US"/>
          </a:p>
        </p:txBody>
      </p:sp>
      <p:sp>
        <p:nvSpPr>
          <p:cNvPr id="42073" name="Oval 91"/>
          <p:cNvSpPr>
            <a:spLocks noChangeArrowheads="1"/>
          </p:cNvSpPr>
          <p:nvPr/>
        </p:nvSpPr>
        <p:spPr bwMode="auto">
          <a:xfrm>
            <a:off x="5322240" y="4908035"/>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74" name="Oval 92"/>
          <p:cNvSpPr>
            <a:spLocks noChangeArrowheads="1"/>
          </p:cNvSpPr>
          <p:nvPr/>
        </p:nvSpPr>
        <p:spPr bwMode="auto">
          <a:xfrm>
            <a:off x="5736960" y="4908035"/>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75" name="Oval 93"/>
          <p:cNvSpPr>
            <a:spLocks noChangeArrowheads="1"/>
          </p:cNvSpPr>
          <p:nvPr/>
        </p:nvSpPr>
        <p:spPr bwMode="auto">
          <a:xfrm>
            <a:off x="6151680" y="4908035"/>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76" name="Oval 94"/>
          <p:cNvSpPr>
            <a:spLocks noChangeArrowheads="1"/>
          </p:cNvSpPr>
          <p:nvPr/>
        </p:nvSpPr>
        <p:spPr bwMode="auto">
          <a:xfrm>
            <a:off x="6566400" y="4908035"/>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77" name="Oval 95"/>
          <p:cNvSpPr>
            <a:spLocks noChangeArrowheads="1"/>
          </p:cNvSpPr>
          <p:nvPr/>
        </p:nvSpPr>
        <p:spPr bwMode="auto">
          <a:xfrm>
            <a:off x="6981120" y="4908035"/>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78" name="Oval 96"/>
          <p:cNvSpPr>
            <a:spLocks noChangeArrowheads="1"/>
          </p:cNvSpPr>
          <p:nvPr/>
        </p:nvSpPr>
        <p:spPr bwMode="auto">
          <a:xfrm>
            <a:off x="7395840" y="4908035"/>
            <a:ext cx="207360" cy="207382"/>
          </a:xfrm>
          <a:prstGeom prst="ellipse">
            <a:avLst/>
          </a:prstGeom>
          <a:solidFill>
            <a:srgbClr val="FF3300"/>
          </a:solidFill>
          <a:ln w="76200">
            <a:noFill/>
            <a:round/>
            <a:headEnd/>
            <a:tailEnd/>
          </a:ln>
        </p:spPr>
        <p:txBody>
          <a:bodyPr wrap="none" lIns="82945" tIns="41473" rIns="82945" bIns="41473" anchor="ctr"/>
          <a:lstStyle/>
          <a:p>
            <a:endParaRPr lang="en-US"/>
          </a:p>
        </p:txBody>
      </p:sp>
      <p:sp>
        <p:nvSpPr>
          <p:cNvPr id="42079" name="Oval 97"/>
          <p:cNvSpPr>
            <a:spLocks noChangeArrowheads="1"/>
          </p:cNvSpPr>
          <p:nvPr/>
        </p:nvSpPr>
        <p:spPr bwMode="auto">
          <a:xfrm>
            <a:off x="5253120" y="5115417"/>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80" name="Oval 98"/>
          <p:cNvSpPr>
            <a:spLocks noChangeArrowheads="1"/>
          </p:cNvSpPr>
          <p:nvPr/>
        </p:nvSpPr>
        <p:spPr bwMode="auto">
          <a:xfrm>
            <a:off x="5667840" y="5115417"/>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81" name="Oval 99"/>
          <p:cNvSpPr>
            <a:spLocks noChangeArrowheads="1"/>
          </p:cNvSpPr>
          <p:nvPr/>
        </p:nvSpPr>
        <p:spPr bwMode="auto">
          <a:xfrm>
            <a:off x="6082560" y="5115417"/>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82" name="Oval 100"/>
          <p:cNvSpPr>
            <a:spLocks noChangeArrowheads="1"/>
          </p:cNvSpPr>
          <p:nvPr/>
        </p:nvSpPr>
        <p:spPr bwMode="auto">
          <a:xfrm>
            <a:off x="6497280" y="5115417"/>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83" name="Oval 101"/>
          <p:cNvSpPr>
            <a:spLocks noChangeArrowheads="1"/>
          </p:cNvSpPr>
          <p:nvPr/>
        </p:nvSpPr>
        <p:spPr bwMode="auto">
          <a:xfrm>
            <a:off x="6912000" y="5115417"/>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42084" name="Oval 102"/>
          <p:cNvSpPr>
            <a:spLocks noChangeArrowheads="1"/>
          </p:cNvSpPr>
          <p:nvPr/>
        </p:nvSpPr>
        <p:spPr bwMode="auto">
          <a:xfrm>
            <a:off x="7326720" y="5115417"/>
            <a:ext cx="207360" cy="207382"/>
          </a:xfrm>
          <a:prstGeom prst="ellipse">
            <a:avLst/>
          </a:prstGeom>
          <a:solidFill>
            <a:srgbClr val="00CC00"/>
          </a:solidFill>
          <a:ln w="76200">
            <a:noFill/>
            <a:round/>
            <a:headEnd/>
            <a:tailEnd/>
          </a:ln>
        </p:spPr>
        <p:txBody>
          <a:bodyPr wrap="none" lIns="82945" tIns="41473" rIns="82945" bIns="41473" anchor="ctr"/>
          <a:lstStyle/>
          <a:p>
            <a:endParaRPr lang="en-US"/>
          </a:p>
        </p:txBody>
      </p:sp>
      <p:sp>
        <p:nvSpPr>
          <p:cNvPr id="101" name="Rectangle 8"/>
          <p:cNvSpPr>
            <a:spLocks noChangeArrowheads="1"/>
          </p:cNvSpPr>
          <p:nvPr/>
        </p:nvSpPr>
        <p:spPr bwMode="auto">
          <a:xfrm>
            <a:off x="914400" y="1142999"/>
            <a:ext cx="8991600" cy="2103437"/>
          </a:xfrm>
          <a:prstGeom prst="rect">
            <a:avLst/>
          </a:prstGeom>
          <a:noFill/>
          <a:ln w="9525">
            <a:noFill/>
            <a:miter lim="800000"/>
            <a:headEnd/>
            <a:tailEnd/>
          </a:ln>
        </p:spPr>
        <p:txBody>
          <a:bodyPr/>
          <a:lstStyle/>
          <a:p>
            <a:pPr marL="457200" indent="-457200" algn="l">
              <a:buClr>
                <a:schemeClr val="bg1"/>
              </a:buClr>
              <a:buSzPct val="125000"/>
            </a:pPr>
            <a:r>
              <a:rPr lang="en-GB" sz="3600" b="1" dirty="0">
                <a:solidFill>
                  <a:srgbClr val="FF0000"/>
                </a:solidFill>
                <a:latin typeface="Arial" pitchFamily="34" charset="0"/>
              </a:rPr>
              <a:t>Representation</a:t>
            </a:r>
          </a:p>
          <a:p>
            <a:pPr marL="457200" indent="-457200" algn="l">
              <a:buClr>
                <a:schemeClr val="bg1"/>
              </a:buClr>
              <a:buSzPct val="125000"/>
            </a:pPr>
            <a:endParaRPr lang="en-GB" sz="3600" b="1" dirty="0">
              <a:solidFill>
                <a:srgbClr val="FF0000"/>
              </a:solidFill>
              <a:latin typeface="Arial" pitchFamily="34" charset="0"/>
            </a:endParaRPr>
          </a:p>
          <a:p>
            <a:pPr marL="457200" indent="-457200">
              <a:buClr>
                <a:schemeClr val="bg1"/>
              </a:buClr>
              <a:buSzPct val="125000"/>
            </a:pPr>
            <a:r>
              <a:rPr lang="en-GB" sz="3600" b="1" dirty="0">
                <a:solidFill>
                  <a:srgbClr val="FF0000"/>
                </a:solidFill>
                <a:latin typeface="Arial" pitchFamily="34" charset="0"/>
              </a:rPr>
              <a:t>Black/White and Color</a:t>
            </a:r>
            <a:endParaRPr lang="en-GB" sz="2800" b="1" dirty="0">
              <a:solidFill>
                <a:srgbClr val="FF0000"/>
              </a:solidFill>
              <a:latin typeface="Arial" pitchFamily="34" charset="0"/>
            </a:endParaRPr>
          </a:p>
        </p:txBody>
      </p:sp>
      <p:sp>
        <p:nvSpPr>
          <p:cNvPr id="121" name="Oval 26"/>
          <p:cNvSpPr>
            <a:spLocks noChangeArrowheads="1"/>
          </p:cNvSpPr>
          <p:nvPr/>
        </p:nvSpPr>
        <p:spPr bwMode="auto">
          <a:xfrm>
            <a:off x="2142720" y="4493272"/>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22" name="Oval 27"/>
          <p:cNvSpPr>
            <a:spLocks noChangeArrowheads="1"/>
          </p:cNvSpPr>
          <p:nvPr/>
        </p:nvSpPr>
        <p:spPr bwMode="auto">
          <a:xfrm>
            <a:off x="2557440" y="4493272"/>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23" name="Oval 28"/>
          <p:cNvSpPr>
            <a:spLocks noChangeArrowheads="1"/>
          </p:cNvSpPr>
          <p:nvPr/>
        </p:nvSpPr>
        <p:spPr bwMode="auto">
          <a:xfrm>
            <a:off x="2972160" y="4493272"/>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24" name="Oval 29"/>
          <p:cNvSpPr>
            <a:spLocks noChangeArrowheads="1"/>
          </p:cNvSpPr>
          <p:nvPr/>
        </p:nvSpPr>
        <p:spPr bwMode="auto">
          <a:xfrm>
            <a:off x="3386880" y="4493272"/>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25" name="Oval 30"/>
          <p:cNvSpPr>
            <a:spLocks noChangeArrowheads="1"/>
          </p:cNvSpPr>
          <p:nvPr/>
        </p:nvSpPr>
        <p:spPr bwMode="auto">
          <a:xfrm>
            <a:off x="3801600" y="4493272"/>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26" name="Oval 26"/>
          <p:cNvSpPr>
            <a:spLocks noChangeArrowheads="1"/>
          </p:cNvSpPr>
          <p:nvPr/>
        </p:nvSpPr>
        <p:spPr bwMode="auto">
          <a:xfrm>
            <a:off x="2331840" y="41430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27" name="Oval 27"/>
          <p:cNvSpPr>
            <a:spLocks noChangeArrowheads="1"/>
          </p:cNvSpPr>
          <p:nvPr/>
        </p:nvSpPr>
        <p:spPr bwMode="auto">
          <a:xfrm>
            <a:off x="2746560" y="41430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28" name="Oval 28"/>
          <p:cNvSpPr>
            <a:spLocks noChangeArrowheads="1"/>
          </p:cNvSpPr>
          <p:nvPr/>
        </p:nvSpPr>
        <p:spPr bwMode="auto">
          <a:xfrm>
            <a:off x="3161280" y="41430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29" name="Oval 29"/>
          <p:cNvSpPr>
            <a:spLocks noChangeArrowheads="1"/>
          </p:cNvSpPr>
          <p:nvPr/>
        </p:nvSpPr>
        <p:spPr bwMode="auto">
          <a:xfrm>
            <a:off x="3576000" y="41430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30" name="Oval 30"/>
          <p:cNvSpPr>
            <a:spLocks noChangeArrowheads="1"/>
          </p:cNvSpPr>
          <p:nvPr/>
        </p:nvSpPr>
        <p:spPr bwMode="auto">
          <a:xfrm>
            <a:off x="3990720" y="41430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31" name="Oval 26"/>
          <p:cNvSpPr>
            <a:spLocks noChangeArrowheads="1"/>
          </p:cNvSpPr>
          <p:nvPr/>
        </p:nvSpPr>
        <p:spPr bwMode="auto">
          <a:xfrm>
            <a:off x="2295120" y="48288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32" name="Oval 27"/>
          <p:cNvSpPr>
            <a:spLocks noChangeArrowheads="1"/>
          </p:cNvSpPr>
          <p:nvPr/>
        </p:nvSpPr>
        <p:spPr bwMode="auto">
          <a:xfrm>
            <a:off x="2709840" y="48288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33" name="Oval 28"/>
          <p:cNvSpPr>
            <a:spLocks noChangeArrowheads="1"/>
          </p:cNvSpPr>
          <p:nvPr/>
        </p:nvSpPr>
        <p:spPr bwMode="auto">
          <a:xfrm>
            <a:off x="3124560" y="48288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34" name="Oval 29"/>
          <p:cNvSpPr>
            <a:spLocks noChangeArrowheads="1"/>
          </p:cNvSpPr>
          <p:nvPr/>
        </p:nvSpPr>
        <p:spPr bwMode="auto">
          <a:xfrm>
            <a:off x="3539280" y="48288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35" name="Oval 30"/>
          <p:cNvSpPr>
            <a:spLocks noChangeArrowheads="1"/>
          </p:cNvSpPr>
          <p:nvPr/>
        </p:nvSpPr>
        <p:spPr bwMode="auto">
          <a:xfrm>
            <a:off x="3954000" y="48288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36" name="Oval 26"/>
          <p:cNvSpPr>
            <a:spLocks noChangeArrowheads="1"/>
          </p:cNvSpPr>
          <p:nvPr/>
        </p:nvSpPr>
        <p:spPr bwMode="auto">
          <a:xfrm>
            <a:off x="2133600" y="52098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37" name="Oval 27"/>
          <p:cNvSpPr>
            <a:spLocks noChangeArrowheads="1"/>
          </p:cNvSpPr>
          <p:nvPr/>
        </p:nvSpPr>
        <p:spPr bwMode="auto">
          <a:xfrm>
            <a:off x="2548320" y="52098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38" name="Oval 28"/>
          <p:cNvSpPr>
            <a:spLocks noChangeArrowheads="1"/>
          </p:cNvSpPr>
          <p:nvPr/>
        </p:nvSpPr>
        <p:spPr bwMode="auto">
          <a:xfrm>
            <a:off x="2963040" y="52098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39" name="Oval 29"/>
          <p:cNvSpPr>
            <a:spLocks noChangeArrowheads="1"/>
          </p:cNvSpPr>
          <p:nvPr/>
        </p:nvSpPr>
        <p:spPr bwMode="auto">
          <a:xfrm>
            <a:off x="3377760" y="52098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40" name="Oval 30"/>
          <p:cNvSpPr>
            <a:spLocks noChangeArrowheads="1"/>
          </p:cNvSpPr>
          <p:nvPr/>
        </p:nvSpPr>
        <p:spPr bwMode="auto">
          <a:xfrm>
            <a:off x="3792480" y="5209891"/>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41" name="Oval 26"/>
          <p:cNvSpPr>
            <a:spLocks noChangeArrowheads="1"/>
          </p:cNvSpPr>
          <p:nvPr/>
        </p:nvSpPr>
        <p:spPr bwMode="auto">
          <a:xfrm>
            <a:off x="2133600" y="3733800"/>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42" name="Oval 27"/>
          <p:cNvSpPr>
            <a:spLocks noChangeArrowheads="1"/>
          </p:cNvSpPr>
          <p:nvPr/>
        </p:nvSpPr>
        <p:spPr bwMode="auto">
          <a:xfrm>
            <a:off x="2548320" y="3733800"/>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43" name="Oval 28"/>
          <p:cNvSpPr>
            <a:spLocks noChangeArrowheads="1"/>
          </p:cNvSpPr>
          <p:nvPr/>
        </p:nvSpPr>
        <p:spPr bwMode="auto">
          <a:xfrm>
            <a:off x="2963040" y="3733800"/>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44" name="Oval 29"/>
          <p:cNvSpPr>
            <a:spLocks noChangeArrowheads="1"/>
          </p:cNvSpPr>
          <p:nvPr/>
        </p:nvSpPr>
        <p:spPr bwMode="auto">
          <a:xfrm>
            <a:off x="3377760" y="3733800"/>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45" name="Oval 30"/>
          <p:cNvSpPr>
            <a:spLocks noChangeArrowheads="1"/>
          </p:cNvSpPr>
          <p:nvPr/>
        </p:nvSpPr>
        <p:spPr bwMode="auto">
          <a:xfrm>
            <a:off x="3792480" y="3733800"/>
            <a:ext cx="276480" cy="276509"/>
          </a:xfrm>
          <a:prstGeom prst="ellipse">
            <a:avLst/>
          </a:prstGeom>
          <a:solidFill>
            <a:schemeClr val="bg1"/>
          </a:solidFill>
          <a:ln w="76200">
            <a:noFill/>
            <a:round/>
            <a:headEnd/>
            <a:tailEnd/>
          </a:ln>
        </p:spPr>
        <p:txBody>
          <a:bodyPr wrap="none" lIns="82945" tIns="41473" rIns="82945" bIns="41473" anchor="ctr"/>
          <a:lstStyle/>
          <a:p>
            <a:endParaRPr lang="en-US"/>
          </a:p>
        </p:txBody>
      </p:sp>
      <p:sp>
        <p:nvSpPr>
          <p:cNvPr id="146" name="Slide Number Placeholder 145"/>
          <p:cNvSpPr>
            <a:spLocks noGrp="1"/>
          </p:cNvSpPr>
          <p:nvPr>
            <p:ph type="sldNum" sz="quarter" idx="12"/>
          </p:nvPr>
        </p:nvSpPr>
        <p:spPr/>
        <p:txBody>
          <a:bodyPr/>
          <a:lstStyle/>
          <a:p>
            <a:fld id="{7F553BD2-28D2-4B01-A5CE-732E92A0E01F}"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3011"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3012"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3013"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3014"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3015"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43016" name="Rectangle 8"/>
          <p:cNvSpPr>
            <a:spLocks noChangeArrowheads="1"/>
          </p:cNvSpPr>
          <p:nvPr/>
        </p:nvSpPr>
        <p:spPr bwMode="auto">
          <a:xfrm>
            <a:off x="849600" y="990600"/>
            <a:ext cx="829440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3300" b="1" dirty="0" smtClean="0">
                <a:solidFill>
                  <a:srgbClr val="FF0000"/>
                </a:solidFill>
                <a:latin typeface="Arial" pitchFamily="34" charset="0"/>
              </a:rPr>
              <a:t>Color  </a:t>
            </a:r>
            <a:r>
              <a:rPr lang="en-GB" sz="3300" b="1" dirty="0">
                <a:solidFill>
                  <a:srgbClr val="FF0000"/>
                </a:solidFill>
                <a:latin typeface="Arial" pitchFamily="34" charset="0"/>
              </a:rPr>
              <a:t>Representation: Red / Green </a:t>
            </a:r>
            <a:r>
              <a:rPr lang="en-GB" sz="3300" b="1" dirty="0" smtClean="0">
                <a:solidFill>
                  <a:srgbClr val="FF0000"/>
                </a:solidFill>
                <a:latin typeface="Arial" pitchFamily="34" charset="0"/>
              </a:rPr>
              <a:t>/</a:t>
            </a:r>
            <a:r>
              <a:rPr lang="en-GB" sz="3200" b="1" dirty="0" smtClean="0">
                <a:solidFill>
                  <a:srgbClr val="FF0000"/>
                </a:solidFill>
                <a:latin typeface="Arial" pitchFamily="34" charset="0"/>
              </a:rPr>
              <a:t>Blue</a:t>
            </a:r>
            <a:r>
              <a:rPr lang="en-GB" sz="3300" b="1" dirty="0" smtClean="0">
                <a:solidFill>
                  <a:srgbClr val="FF0000"/>
                </a:solidFill>
                <a:latin typeface="Arial" pitchFamily="34" charset="0"/>
              </a:rPr>
              <a:t> </a:t>
            </a:r>
            <a:r>
              <a:rPr lang="en-GB" sz="3300" b="1" dirty="0" smtClean="0">
                <a:solidFill>
                  <a:srgbClr val="FFFFFF"/>
                </a:solidFill>
                <a:latin typeface="Arial" pitchFamily="34" charset="0"/>
              </a:rPr>
              <a:t>Blue</a:t>
            </a:r>
            <a:endParaRPr lang="en-GB" sz="3300" b="1" dirty="0">
              <a:solidFill>
                <a:srgbClr val="FFFFFF"/>
              </a:solidFill>
              <a:latin typeface="Arial" pitchFamily="34" charset="0"/>
            </a:endParaRP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r>
              <a:rPr lang="en-GB" sz="2500" b="1" dirty="0" smtClean="0">
                <a:solidFill>
                  <a:srgbClr val="FF0000"/>
                </a:solidFill>
                <a:latin typeface="Arial" pitchFamily="34" charset="0"/>
              </a:rPr>
              <a:t>Model </a:t>
            </a:r>
            <a:r>
              <a:rPr lang="en-GB" sz="2500" b="1" dirty="0">
                <a:solidFill>
                  <a:srgbClr val="FF0000"/>
                </a:solidFill>
                <a:latin typeface="Arial" pitchFamily="34" charset="0"/>
              </a:rPr>
              <a:t>for</a:t>
            </a:r>
          </a:p>
          <a:p>
            <a:pPr marL="414726" indent="-414726">
              <a:buClr>
                <a:schemeClr val="bg1"/>
              </a:buClr>
              <a:buSzPct val="125000"/>
            </a:pPr>
            <a:r>
              <a:rPr lang="en-GB" sz="2500" b="1" dirty="0">
                <a:solidFill>
                  <a:srgbClr val="FF0000"/>
                </a:solidFill>
                <a:latin typeface="Arial" pitchFamily="34" charset="0"/>
              </a:rPr>
              <a:t>Color-tube</a:t>
            </a: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endParaRPr lang="en-GB" sz="3300" b="1" dirty="0">
              <a:solidFill>
                <a:srgbClr val="FFFFFF"/>
              </a:solidFill>
              <a:latin typeface="Arial" pitchFamily="34" charset="0"/>
            </a:endParaRPr>
          </a:p>
          <a:p>
            <a:pPr marL="414726" indent="-414726">
              <a:buClr>
                <a:schemeClr val="bg1"/>
              </a:buClr>
              <a:buSzPct val="125000"/>
            </a:pPr>
            <a:endParaRPr lang="en-GB" sz="3300" b="1" dirty="0">
              <a:solidFill>
                <a:srgbClr val="FFFFFF"/>
              </a:solidFill>
              <a:latin typeface="Arial" pitchFamily="34" charset="0"/>
            </a:endParaRPr>
          </a:p>
        </p:txBody>
      </p:sp>
      <p:sp>
        <p:nvSpPr>
          <p:cNvPr id="43018" name="Line 102"/>
          <p:cNvSpPr>
            <a:spLocks noChangeShapeType="1"/>
          </p:cNvSpPr>
          <p:nvPr/>
        </p:nvSpPr>
        <p:spPr bwMode="auto">
          <a:xfrm>
            <a:off x="1600200" y="2928258"/>
            <a:ext cx="1981200" cy="45719"/>
          </a:xfrm>
          <a:prstGeom prst="line">
            <a:avLst/>
          </a:prstGeom>
          <a:noFill/>
          <a:ln w="76200">
            <a:solidFill>
              <a:schemeClr val="accent1"/>
            </a:solidFill>
            <a:round/>
            <a:headEnd/>
            <a:tailEnd type="triangle" w="med" len="med"/>
          </a:ln>
        </p:spPr>
        <p:txBody>
          <a:bodyPr wrap="none" lIns="82945" tIns="41473" rIns="82945" bIns="41473" anchor="ctr"/>
          <a:lstStyle/>
          <a:p>
            <a:endParaRPr lang="en-US"/>
          </a:p>
        </p:txBody>
      </p:sp>
      <p:sp>
        <p:nvSpPr>
          <p:cNvPr id="12" name="Slide Number Placeholder 11"/>
          <p:cNvSpPr>
            <a:spLocks noGrp="1"/>
          </p:cNvSpPr>
          <p:nvPr>
            <p:ph type="sldNum" sz="quarter" idx="12"/>
          </p:nvPr>
        </p:nvSpPr>
        <p:spPr/>
        <p:txBody>
          <a:bodyPr/>
          <a:lstStyle/>
          <a:p>
            <a:fld id="{7F553BD2-28D2-4B01-A5CE-732E92A0E01F}" type="slidenum">
              <a:rPr lang="en-US" smtClean="0"/>
              <a:pPr/>
              <a:t>47</a:t>
            </a:fld>
            <a:endParaRPr lang="en-US"/>
          </a:p>
        </p:txBody>
      </p:sp>
      <p:pic>
        <p:nvPicPr>
          <p:cNvPr id="302081" name="Picture 1"/>
          <p:cNvPicPr>
            <a:picLocks noChangeAspect="1" noChangeArrowheads="1"/>
          </p:cNvPicPr>
          <p:nvPr/>
        </p:nvPicPr>
        <p:blipFill>
          <a:blip r:embed="rId3"/>
          <a:srcRect/>
          <a:stretch>
            <a:fillRect/>
          </a:stretch>
        </p:blipFill>
        <p:spPr bwMode="auto">
          <a:xfrm>
            <a:off x="3581400" y="1752600"/>
            <a:ext cx="5334000" cy="4581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F553BD2-28D2-4B01-A5CE-732E92A0E01F}" type="slidenum">
              <a:rPr lang="en-US" smtClean="0"/>
              <a:pPr/>
              <a:t>48</a:t>
            </a:fld>
            <a:endParaRPr lang="en-US"/>
          </a:p>
        </p:txBody>
      </p:sp>
      <p:pic>
        <p:nvPicPr>
          <p:cNvPr id="395266" name="Picture 2"/>
          <p:cNvPicPr>
            <a:picLocks noChangeAspect="1" noChangeArrowheads="1"/>
          </p:cNvPicPr>
          <p:nvPr/>
        </p:nvPicPr>
        <p:blipFill>
          <a:blip r:embed="rId2"/>
          <a:srcRect/>
          <a:stretch>
            <a:fillRect/>
          </a:stretch>
        </p:blipFill>
        <p:spPr bwMode="auto">
          <a:xfrm>
            <a:off x="0" y="0"/>
            <a:ext cx="9143999" cy="6400799"/>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4035"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4036"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4037"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4038"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4039"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44040" name="Rectangle 8"/>
          <p:cNvSpPr>
            <a:spLocks noChangeArrowheads="1"/>
          </p:cNvSpPr>
          <p:nvPr/>
        </p:nvSpPr>
        <p:spPr bwMode="auto">
          <a:xfrm>
            <a:off x="691200" y="1036909"/>
            <a:ext cx="829440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3600" b="1" dirty="0" smtClean="0">
                <a:solidFill>
                  <a:srgbClr val="FF0000"/>
                </a:solidFill>
                <a:latin typeface="Arial" pitchFamily="34" charset="0"/>
              </a:rPr>
              <a:t>Color images can be represented by</a:t>
            </a:r>
          </a:p>
          <a:p>
            <a:pPr marL="414726" indent="-414726">
              <a:buClr>
                <a:schemeClr val="bg1"/>
              </a:buClr>
              <a:buSzPct val="125000"/>
            </a:pPr>
            <a:r>
              <a:rPr lang="en-GB" sz="3600" b="1" dirty="0" smtClean="0">
                <a:solidFill>
                  <a:srgbClr val="FF0000"/>
                </a:solidFill>
                <a:latin typeface="Arial" pitchFamily="34" charset="0"/>
              </a:rPr>
              <a:t>3D Arrays (e.g. 320 x 240 x 3)</a:t>
            </a:r>
            <a:endParaRPr lang="en-GB" sz="3600" b="1" dirty="0">
              <a:solidFill>
                <a:srgbClr val="FF0000"/>
              </a:solidFill>
              <a:latin typeface="Arial" pitchFamily="34" charset="0"/>
            </a:endParaRPr>
          </a:p>
        </p:txBody>
      </p:sp>
      <p:sp>
        <p:nvSpPr>
          <p:cNvPr id="44041" name="Rectangle 10"/>
          <p:cNvSpPr>
            <a:spLocks noChangeArrowheads="1"/>
          </p:cNvSpPr>
          <p:nvPr/>
        </p:nvSpPr>
        <p:spPr bwMode="auto">
          <a:xfrm>
            <a:off x="241920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42" name="Rectangle 11"/>
          <p:cNvSpPr>
            <a:spLocks noChangeArrowheads="1"/>
          </p:cNvSpPr>
          <p:nvPr/>
        </p:nvSpPr>
        <p:spPr bwMode="auto">
          <a:xfrm>
            <a:off x="269568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43" name="Rectangle 12"/>
          <p:cNvSpPr>
            <a:spLocks noChangeArrowheads="1"/>
          </p:cNvSpPr>
          <p:nvPr/>
        </p:nvSpPr>
        <p:spPr bwMode="auto">
          <a:xfrm>
            <a:off x="297216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44" name="Rectangle 13"/>
          <p:cNvSpPr>
            <a:spLocks noChangeArrowheads="1"/>
          </p:cNvSpPr>
          <p:nvPr/>
        </p:nvSpPr>
        <p:spPr bwMode="auto">
          <a:xfrm>
            <a:off x="324864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45" name="Rectangle 14"/>
          <p:cNvSpPr>
            <a:spLocks noChangeArrowheads="1"/>
          </p:cNvSpPr>
          <p:nvPr/>
        </p:nvSpPr>
        <p:spPr bwMode="auto">
          <a:xfrm>
            <a:off x="352512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46" name="Rectangle 15"/>
          <p:cNvSpPr>
            <a:spLocks noChangeArrowheads="1"/>
          </p:cNvSpPr>
          <p:nvPr/>
        </p:nvSpPr>
        <p:spPr bwMode="auto">
          <a:xfrm>
            <a:off x="380160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47" name="Rectangle 16"/>
          <p:cNvSpPr>
            <a:spLocks noChangeArrowheads="1"/>
          </p:cNvSpPr>
          <p:nvPr/>
        </p:nvSpPr>
        <p:spPr bwMode="auto">
          <a:xfrm>
            <a:off x="407808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48" name="Rectangle 17"/>
          <p:cNvSpPr>
            <a:spLocks noChangeArrowheads="1"/>
          </p:cNvSpPr>
          <p:nvPr/>
        </p:nvSpPr>
        <p:spPr bwMode="auto">
          <a:xfrm>
            <a:off x="435456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49" name="Rectangle 18"/>
          <p:cNvSpPr>
            <a:spLocks noChangeArrowheads="1"/>
          </p:cNvSpPr>
          <p:nvPr/>
        </p:nvSpPr>
        <p:spPr bwMode="auto">
          <a:xfrm>
            <a:off x="463104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50" name="Rectangle 19"/>
          <p:cNvSpPr>
            <a:spLocks noChangeArrowheads="1"/>
          </p:cNvSpPr>
          <p:nvPr/>
        </p:nvSpPr>
        <p:spPr bwMode="auto">
          <a:xfrm>
            <a:off x="490752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51" name="Rectangle 20"/>
          <p:cNvSpPr>
            <a:spLocks noChangeArrowheads="1"/>
          </p:cNvSpPr>
          <p:nvPr/>
        </p:nvSpPr>
        <p:spPr bwMode="auto">
          <a:xfrm>
            <a:off x="518400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52" name="Rectangle 21"/>
          <p:cNvSpPr>
            <a:spLocks noChangeArrowheads="1"/>
          </p:cNvSpPr>
          <p:nvPr/>
        </p:nvSpPr>
        <p:spPr bwMode="auto">
          <a:xfrm>
            <a:off x="546048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53" name="Rectangle 22"/>
          <p:cNvSpPr>
            <a:spLocks noChangeArrowheads="1"/>
          </p:cNvSpPr>
          <p:nvPr/>
        </p:nvSpPr>
        <p:spPr bwMode="auto">
          <a:xfrm>
            <a:off x="573696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54" name="Rectangle 23"/>
          <p:cNvSpPr>
            <a:spLocks noChangeArrowheads="1"/>
          </p:cNvSpPr>
          <p:nvPr/>
        </p:nvSpPr>
        <p:spPr bwMode="auto">
          <a:xfrm>
            <a:off x="601344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55" name="Rectangle 24"/>
          <p:cNvSpPr>
            <a:spLocks noChangeArrowheads="1"/>
          </p:cNvSpPr>
          <p:nvPr/>
        </p:nvSpPr>
        <p:spPr bwMode="auto">
          <a:xfrm>
            <a:off x="628992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56" name="Rectangle 25"/>
          <p:cNvSpPr>
            <a:spLocks noChangeArrowheads="1"/>
          </p:cNvSpPr>
          <p:nvPr/>
        </p:nvSpPr>
        <p:spPr bwMode="auto">
          <a:xfrm>
            <a:off x="6566400" y="3110727"/>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57" name="Rectangle 26"/>
          <p:cNvSpPr>
            <a:spLocks noChangeArrowheads="1"/>
          </p:cNvSpPr>
          <p:nvPr/>
        </p:nvSpPr>
        <p:spPr bwMode="auto">
          <a:xfrm>
            <a:off x="241920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58" name="Rectangle 27"/>
          <p:cNvSpPr>
            <a:spLocks noChangeArrowheads="1"/>
          </p:cNvSpPr>
          <p:nvPr/>
        </p:nvSpPr>
        <p:spPr bwMode="auto">
          <a:xfrm>
            <a:off x="269568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59" name="Rectangle 28"/>
          <p:cNvSpPr>
            <a:spLocks noChangeArrowheads="1"/>
          </p:cNvSpPr>
          <p:nvPr/>
        </p:nvSpPr>
        <p:spPr bwMode="auto">
          <a:xfrm>
            <a:off x="297216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60" name="Rectangle 29"/>
          <p:cNvSpPr>
            <a:spLocks noChangeArrowheads="1"/>
          </p:cNvSpPr>
          <p:nvPr/>
        </p:nvSpPr>
        <p:spPr bwMode="auto">
          <a:xfrm>
            <a:off x="324864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61" name="Rectangle 30"/>
          <p:cNvSpPr>
            <a:spLocks noChangeArrowheads="1"/>
          </p:cNvSpPr>
          <p:nvPr/>
        </p:nvSpPr>
        <p:spPr bwMode="auto">
          <a:xfrm>
            <a:off x="352512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62" name="Rectangle 31"/>
          <p:cNvSpPr>
            <a:spLocks noChangeArrowheads="1"/>
          </p:cNvSpPr>
          <p:nvPr/>
        </p:nvSpPr>
        <p:spPr bwMode="auto">
          <a:xfrm>
            <a:off x="380160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63" name="Rectangle 32"/>
          <p:cNvSpPr>
            <a:spLocks noChangeArrowheads="1"/>
          </p:cNvSpPr>
          <p:nvPr/>
        </p:nvSpPr>
        <p:spPr bwMode="auto">
          <a:xfrm>
            <a:off x="407808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64" name="Rectangle 33"/>
          <p:cNvSpPr>
            <a:spLocks noChangeArrowheads="1"/>
          </p:cNvSpPr>
          <p:nvPr/>
        </p:nvSpPr>
        <p:spPr bwMode="auto">
          <a:xfrm>
            <a:off x="435456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65" name="Rectangle 34"/>
          <p:cNvSpPr>
            <a:spLocks noChangeArrowheads="1"/>
          </p:cNvSpPr>
          <p:nvPr/>
        </p:nvSpPr>
        <p:spPr bwMode="auto">
          <a:xfrm>
            <a:off x="463104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66" name="Rectangle 35"/>
          <p:cNvSpPr>
            <a:spLocks noChangeArrowheads="1"/>
          </p:cNvSpPr>
          <p:nvPr/>
        </p:nvSpPr>
        <p:spPr bwMode="auto">
          <a:xfrm>
            <a:off x="490752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67" name="Rectangle 36"/>
          <p:cNvSpPr>
            <a:spLocks noChangeArrowheads="1"/>
          </p:cNvSpPr>
          <p:nvPr/>
        </p:nvSpPr>
        <p:spPr bwMode="auto">
          <a:xfrm>
            <a:off x="518400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68" name="Rectangle 37"/>
          <p:cNvSpPr>
            <a:spLocks noChangeArrowheads="1"/>
          </p:cNvSpPr>
          <p:nvPr/>
        </p:nvSpPr>
        <p:spPr bwMode="auto">
          <a:xfrm>
            <a:off x="546048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69" name="Rectangle 38"/>
          <p:cNvSpPr>
            <a:spLocks noChangeArrowheads="1"/>
          </p:cNvSpPr>
          <p:nvPr/>
        </p:nvSpPr>
        <p:spPr bwMode="auto">
          <a:xfrm>
            <a:off x="573696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70" name="Rectangle 39"/>
          <p:cNvSpPr>
            <a:spLocks noChangeArrowheads="1"/>
          </p:cNvSpPr>
          <p:nvPr/>
        </p:nvSpPr>
        <p:spPr bwMode="auto">
          <a:xfrm>
            <a:off x="601344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71" name="Rectangle 40"/>
          <p:cNvSpPr>
            <a:spLocks noChangeArrowheads="1"/>
          </p:cNvSpPr>
          <p:nvPr/>
        </p:nvSpPr>
        <p:spPr bwMode="auto">
          <a:xfrm>
            <a:off x="628992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72" name="Rectangle 41"/>
          <p:cNvSpPr>
            <a:spLocks noChangeArrowheads="1"/>
          </p:cNvSpPr>
          <p:nvPr/>
        </p:nvSpPr>
        <p:spPr bwMode="auto">
          <a:xfrm>
            <a:off x="6566400" y="3387236"/>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73" name="Rectangle 42"/>
          <p:cNvSpPr>
            <a:spLocks noChangeArrowheads="1"/>
          </p:cNvSpPr>
          <p:nvPr/>
        </p:nvSpPr>
        <p:spPr bwMode="auto">
          <a:xfrm>
            <a:off x="241920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74" name="Rectangle 43"/>
          <p:cNvSpPr>
            <a:spLocks noChangeArrowheads="1"/>
          </p:cNvSpPr>
          <p:nvPr/>
        </p:nvSpPr>
        <p:spPr bwMode="auto">
          <a:xfrm>
            <a:off x="269568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75" name="Rectangle 44"/>
          <p:cNvSpPr>
            <a:spLocks noChangeArrowheads="1"/>
          </p:cNvSpPr>
          <p:nvPr/>
        </p:nvSpPr>
        <p:spPr bwMode="auto">
          <a:xfrm>
            <a:off x="297216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76" name="Rectangle 45"/>
          <p:cNvSpPr>
            <a:spLocks noChangeArrowheads="1"/>
          </p:cNvSpPr>
          <p:nvPr/>
        </p:nvSpPr>
        <p:spPr bwMode="auto">
          <a:xfrm>
            <a:off x="324864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77" name="Rectangle 46"/>
          <p:cNvSpPr>
            <a:spLocks noChangeArrowheads="1"/>
          </p:cNvSpPr>
          <p:nvPr/>
        </p:nvSpPr>
        <p:spPr bwMode="auto">
          <a:xfrm>
            <a:off x="352512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78" name="Rectangle 47"/>
          <p:cNvSpPr>
            <a:spLocks noChangeArrowheads="1"/>
          </p:cNvSpPr>
          <p:nvPr/>
        </p:nvSpPr>
        <p:spPr bwMode="auto">
          <a:xfrm>
            <a:off x="380160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79" name="Rectangle 48"/>
          <p:cNvSpPr>
            <a:spLocks noChangeArrowheads="1"/>
          </p:cNvSpPr>
          <p:nvPr/>
        </p:nvSpPr>
        <p:spPr bwMode="auto">
          <a:xfrm>
            <a:off x="407808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80" name="Rectangle 49"/>
          <p:cNvSpPr>
            <a:spLocks noChangeArrowheads="1"/>
          </p:cNvSpPr>
          <p:nvPr/>
        </p:nvSpPr>
        <p:spPr bwMode="auto">
          <a:xfrm>
            <a:off x="435456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81" name="Rectangle 50"/>
          <p:cNvSpPr>
            <a:spLocks noChangeArrowheads="1"/>
          </p:cNvSpPr>
          <p:nvPr/>
        </p:nvSpPr>
        <p:spPr bwMode="auto">
          <a:xfrm>
            <a:off x="463104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82" name="Rectangle 51"/>
          <p:cNvSpPr>
            <a:spLocks noChangeArrowheads="1"/>
          </p:cNvSpPr>
          <p:nvPr/>
        </p:nvSpPr>
        <p:spPr bwMode="auto">
          <a:xfrm>
            <a:off x="490752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83" name="Rectangle 52"/>
          <p:cNvSpPr>
            <a:spLocks noChangeArrowheads="1"/>
          </p:cNvSpPr>
          <p:nvPr/>
        </p:nvSpPr>
        <p:spPr bwMode="auto">
          <a:xfrm>
            <a:off x="518400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84" name="Rectangle 53"/>
          <p:cNvSpPr>
            <a:spLocks noChangeArrowheads="1"/>
          </p:cNvSpPr>
          <p:nvPr/>
        </p:nvSpPr>
        <p:spPr bwMode="auto">
          <a:xfrm>
            <a:off x="546048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85" name="Rectangle 54"/>
          <p:cNvSpPr>
            <a:spLocks noChangeArrowheads="1"/>
          </p:cNvSpPr>
          <p:nvPr/>
        </p:nvSpPr>
        <p:spPr bwMode="auto">
          <a:xfrm>
            <a:off x="573696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86" name="Rectangle 55"/>
          <p:cNvSpPr>
            <a:spLocks noChangeArrowheads="1"/>
          </p:cNvSpPr>
          <p:nvPr/>
        </p:nvSpPr>
        <p:spPr bwMode="auto">
          <a:xfrm>
            <a:off x="601344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87" name="Rectangle 56"/>
          <p:cNvSpPr>
            <a:spLocks noChangeArrowheads="1"/>
          </p:cNvSpPr>
          <p:nvPr/>
        </p:nvSpPr>
        <p:spPr bwMode="auto">
          <a:xfrm>
            <a:off x="628992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88" name="Rectangle 57"/>
          <p:cNvSpPr>
            <a:spLocks noChangeArrowheads="1"/>
          </p:cNvSpPr>
          <p:nvPr/>
        </p:nvSpPr>
        <p:spPr bwMode="auto">
          <a:xfrm>
            <a:off x="6566400" y="3663745"/>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89" name="Rectangle 58"/>
          <p:cNvSpPr>
            <a:spLocks noChangeArrowheads="1"/>
          </p:cNvSpPr>
          <p:nvPr/>
        </p:nvSpPr>
        <p:spPr bwMode="auto">
          <a:xfrm>
            <a:off x="241920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90" name="Rectangle 59"/>
          <p:cNvSpPr>
            <a:spLocks noChangeArrowheads="1"/>
          </p:cNvSpPr>
          <p:nvPr/>
        </p:nvSpPr>
        <p:spPr bwMode="auto">
          <a:xfrm>
            <a:off x="269568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91" name="Rectangle 60"/>
          <p:cNvSpPr>
            <a:spLocks noChangeArrowheads="1"/>
          </p:cNvSpPr>
          <p:nvPr/>
        </p:nvSpPr>
        <p:spPr bwMode="auto">
          <a:xfrm>
            <a:off x="297216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92" name="Rectangle 61"/>
          <p:cNvSpPr>
            <a:spLocks noChangeArrowheads="1"/>
          </p:cNvSpPr>
          <p:nvPr/>
        </p:nvSpPr>
        <p:spPr bwMode="auto">
          <a:xfrm>
            <a:off x="324864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93" name="Rectangle 62"/>
          <p:cNvSpPr>
            <a:spLocks noChangeArrowheads="1"/>
          </p:cNvSpPr>
          <p:nvPr/>
        </p:nvSpPr>
        <p:spPr bwMode="auto">
          <a:xfrm>
            <a:off x="352512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94" name="Rectangle 63"/>
          <p:cNvSpPr>
            <a:spLocks noChangeArrowheads="1"/>
          </p:cNvSpPr>
          <p:nvPr/>
        </p:nvSpPr>
        <p:spPr bwMode="auto">
          <a:xfrm>
            <a:off x="380160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95" name="Rectangle 64"/>
          <p:cNvSpPr>
            <a:spLocks noChangeArrowheads="1"/>
          </p:cNvSpPr>
          <p:nvPr/>
        </p:nvSpPr>
        <p:spPr bwMode="auto">
          <a:xfrm>
            <a:off x="407808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96" name="Rectangle 65"/>
          <p:cNvSpPr>
            <a:spLocks noChangeArrowheads="1"/>
          </p:cNvSpPr>
          <p:nvPr/>
        </p:nvSpPr>
        <p:spPr bwMode="auto">
          <a:xfrm>
            <a:off x="435456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97" name="Rectangle 66"/>
          <p:cNvSpPr>
            <a:spLocks noChangeArrowheads="1"/>
          </p:cNvSpPr>
          <p:nvPr/>
        </p:nvSpPr>
        <p:spPr bwMode="auto">
          <a:xfrm>
            <a:off x="463104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98" name="Rectangle 67"/>
          <p:cNvSpPr>
            <a:spLocks noChangeArrowheads="1"/>
          </p:cNvSpPr>
          <p:nvPr/>
        </p:nvSpPr>
        <p:spPr bwMode="auto">
          <a:xfrm>
            <a:off x="490752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099" name="Rectangle 68"/>
          <p:cNvSpPr>
            <a:spLocks noChangeArrowheads="1"/>
          </p:cNvSpPr>
          <p:nvPr/>
        </p:nvSpPr>
        <p:spPr bwMode="auto">
          <a:xfrm>
            <a:off x="518400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00" name="Rectangle 69"/>
          <p:cNvSpPr>
            <a:spLocks noChangeArrowheads="1"/>
          </p:cNvSpPr>
          <p:nvPr/>
        </p:nvSpPr>
        <p:spPr bwMode="auto">
          <a:xfrm>
            <a:off x="546048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01" name="Rectangle 70"/>
          <p:cNvSpPr>
            <a:spLocks noChangeArrowheads="1"/>
          </p:cNvSpPr>
          <p:nvPr/>
        </p:nvSpPr>
        <p:spPr bwMode="auto">
          <a:xfrm>
            <a:off x="573696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02" name="Rectangle 71"/>
          <p:cNvSpPr>
            <a:spLocks noChangeArrowheads="1"/>
          </p:cNvSpPr>
          <p:nvPr/>
        </p:nvSpPr>
        <p:spPr bwMode="auto">
          <a:xfrm>
            <a:off x="601344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03" name="Rectangle 72"/>
          <p:cNvSpPr>
            <a:spLocks noChangeArrowheads="1"/>
          </p:cNvSpPr>
          <p:nvPr/>
        </p:nvSpPr>
        <p:spPr bwMode="auto">
          <a:xfrm>
            <a:off x="628992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04" name="Rectangle 73"/>
          <p:cNvSpPr>
            <a:spLocks noChangeArrowheads="1"/>
          </p:cNvSpPr>
          <p:nvPr/>
        </p:nvSpPr>
        <p:spPr bwMode="auto">
          <a:xfrm>
            <a:off x="6566400" y="39402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05" name="Rectangle 74"/>
          <p:cNvSpPr>
            <a:spLocks noChangeArrowheads="1"/>
          </p:cNvSpPr>
          <p:nvPr/>
        </p:nvSpPr>
        <p:spPr bwMode="auto">
          <a:xfrm>
            <a:off x="241920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06" name="Rectangle 75"/>
          <p:cNvSpPr>
            <a:spLocks noChangeArrowheads="1"/>
          </p:cNvSpPr>
          <p:nvPr/>
        </p:nvSpPr>
        <p:spPr bwMode="auto">
          <a:xfrm>
            <a:off x="269568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07" name="Rectangle 76"/>
          <p:cNvSpPr>
            <a:spLocks noChangeArrowheads="1"/>
          </p:cNvSpPr>
          <p:nvPr/>
        </p:nvSpPr>
        <p:spPr bwMode="auto">
          <a:xfrm>
            <a:off x="297216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08" name="Rectangle 77"/>
          <p:cNvSpPr>
            <a:spLocks noChangeArrowheads="1"/>
          </p:cNvSpPr>
          <p:nvPr/>
        </p:nvSpPr>
        <p:spPr bwMode="auto">
          <a:xfrm>
            <a:off x="324864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09" name="Rectangle 78"/>
          <p:cNvSpPr>
            <a:spLocks noChangeArrowheads="1"/>
          </p:cNvSpPr>
          <p:nvPr/>
        </p:nvSpPr>
        <p:spPr bwMode="auto">
          <a:xfrm>
            <a:off x="352512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10" name="Rectangle 79"/>
          <p:cNvSpPr>
            <a:spLocks noChangeArrowheads="1"/>
          </p:cNvSpPr>
          <p:nvPr/>
        </p:nvSpPr>
        <p:spPr bwMode="auto">
          <a:xfrm>
            <a:off x="380160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11" name="Rectangle 80"/>
          <p:cNvSpPr>
            <a:spLocks noChangeArrowheads="1"/>
          </p:cNvSpPr>
          <p:nvPr/>
        </p:nvSpPr>
        <p:spPr bwMode="auto">
          <a:xfrm>
            <a:off x="407808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12" name="Rectangle 81"/>
          <p:cNvSpPr>
            <a:spLocks noChangeArrowheads="1"/>
          </p:cNvSpPr>
          <p:nvPr/>
        </p:nvSpPr>
        <p:spPr bwMode="auto">
          <a:xfrm>
            <a:off x="435456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13" name="Rectangle 82"/>
          <p:cNvSpPr>
            <a:spLocks noChangeArrowheads="1"/>
          </p:cNvSpPr>
          <p:nvPr/>
        </p:nvSpPr>
        <p:spPr bwMode="auto">
          <a:xfrm>
            <a:off x="463104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14" name="Rectangle 83"/>
          <p:cNvSpPr>
            <a:spLocks noChangeArrowheads="1"/>
          </p:cNvSpPr>
          <p:nvPr/>
        </p:nvSpPr>
        <p:spPr bwMode="auto">
          <a:xfrm>
            <a:off x="490752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15" name="Rectangle 84"/>
          <p:cNvSpPr>
            <a:spLocks noChangeArrowheads="1"/>
          </p:cNvSpPr>
          <p:nvPr/>
        </p:nvSpPr>
        <p:spPr bwMode="auto">
          <a:xfrm>
            <a:off x="518400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16" name="Rectangle 85"/>
          <p:cNvSpPr>
            <a:spLocks noChangeArrowheads="1"/>
          </p:cNvSpPr>
          <p:nvPr/>
        </p:nvSpPr>
        <p:spPr bwMode="auto">
          <a:xfrm>
            <a:off x="546048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17" name="Rectangle 86"/>
          <p:cNvSpPr>
            <a:spLocks noChangeArrowheads="1"/>
          </p:cNvSpPr>
          <p:nvPr/>
        </p:nvSpPr>
        <p:spPr bwMode="auto">
          <a:xfrm>
            <a:off x="573696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18" name="Rectangle 87"/>
          <p:cNvSpPr>
            <a:spLocks noChangeArrowheads="1"/>
          </p:cNvSpPr>
          <p:nvPr/>
        </p:nvSpPr>
        <p:spPr bwMode="auto">
          <a:xfrm>
            <a:off x="601344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19" name="Rectangle 88"/>
          <p:cNvSpPr>
            <a:spLocks noChangeArrowheads="1"/>
          </p:cNvSpPr>
          <p:nvPr/>
        </p:nvSpPr>
        <p:spPr bwMode="auto">
          <a:xfrm>
            <a:off x="628992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20" name="Rectangle 89"/>
          <p:cNvSpPr>
            <a:spLocks noChangeArrowheads="1"/>
          </p:cNvSpPr>
          <p:nvPr/>
        </p:nvSpPr>
        <p:spPr bwMode="auto">
          <a:xfrm>
            <a:off x="6566400" y="42167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21" name="Rectangle 90"/>
          <p:cNvSpPr>
            <a:spLocks noChangeArrowheads="1"/>
          </p:cNvSpPr>
          <p:nvPr/>
        </p:nvSpPr>
        <p:spPr bwMode="auto">
          <a:xfrm>
            <a:off x="241920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22" name="Rectangle 91"/>
          <p:cNvSpPr>
            <a:spLocks noChangeArrowheads="1"/>
          </p:cNvSpPr>
          <p:nvPr/>
        </p:nvSpPr>
        <p:spPr bwMode="auto">
          <a:xfrm>
            <a:off x="269568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23" name="Rectangle 92"/>
          <p:cNvSpPr>
            <a:spLocks noChangeArrowheads="1"/>
          </p:cNvSpPr>
          <p:nvPr/>
        </p:nvSpPr>
        <p:spPr bwMode="auto">
          <a:xfrm>
            <a:off x="297216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24" name="Rectangle 93"/>
          <p:cNvSpPr>
            <a:spLocks noChangeArrowheads="1"/>
          </p:cNvSpPr>
          <p:nvPr/>
        </p:nvSpPr>
        <p:spPr bwMode="auto">
          <a:xfrm>
            <a:off x="324864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25" name="Rectangle 94"/>
          <p:cNvSpPr>
            <a:spLocks noChangeArrowheads="1"/>
          </p:cNvSpPr>
          <p:nvPr/>
        </p:nvSpPr>
        <p:spPr bwMode="auto">
          <a:xfrm>
            <a:off x="352512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26" name="Rectangle 95"/>
          <p:cNvSpPr>
            <a:spLocks noChangeArrowheads="1"/>
          </p:cNvSpPr>
          <p:nvPr/>
        </p:nvSpPr>
        <p:spPr bwMode="auto">
          <a:xfrm>
            <a:off x="380160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27" name="Rectangle 96"/>
          <p:cNvSpPr>
            <a:spLocks noChangeArrowheads="1"/>
          </p:cNvSpPr>
          <p:nvPr/>
        </p:nvSpPr>
        <p:spPr bwMode="auto">
          <a:xfrm>
            <a:off x="407808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28" name="Rectangle 97"/>
          <p:cNvSpPr>
            <a:spLocks noChangeArrowheads="1"/>
          </p:cNvSpPr>
          <p:nvPr/>
        </p:nvSpPr>
        <p:spPr bwMode="auto">
          <a:xfrm>
            <a:off x="435456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29" name="Rectangle 98"/>
          <p:cNvSpPr>
            <a:spLocks noChangeArrowheads="1"/>
          </p:cNvSpPr>
          <p:nvPr/>
        </p:nvSpPr>
        <p:spPr bwMode="auto">
          <a:xfrm>
            <a:off x="463104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30" name="Rectangle 99"/>
          <p:cNvSpPr>
            <a:spLocks noChangeArrowheads="1"/>
          </p:cNvSpPr>
          <p:nvPr/>
        </p:nvSpPr>
        <p:spPr bwMode="auto">
          <a:xfrm>
            <a:off x="490752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31" name="Rectangle 100"/>
          <p:cNvSpPr>
            <a:spLocks noChangeArrowheads="1"/>
          </p:cNvSpPr>
          <p:nvPr/>
        </p:nvSpPr>
        <p:spPr bwMode="auto">
          <a:xfrm>
            <a:off x="518400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32" name="Rectangle 101"/>
          <p:cNvSpPr>
            <a:spLocks noChangeArrowheads="1"/>
          </p:cNvSpPr>
          <p:nvPr/>
        </p:nvSpPr>
        <p:spPr bwMode="auto">
          <a:xfrm>
            <a:off x="546048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33" name="Rectangle 102"/>
          <p:cNvSpPr>
            <a:spLocks noChangeArrowheads="1"/>
          </p:cNvSpPr>
          <p:nvPr/>
        </p:nvSpPr>
        <p:spPr bwMode="auto">
          <a:xfrm>
            <a:off x="573696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34" name="Rectangle 103"/>
          <p:cNvSpPr>
            <a:spLocks noChangeArrowheads="1"/>
          </p:cNvSpPr>
          <p:nvPr/>
        </p:nvSpPr>
        <p:spPr bwMode="auto">
          <a:xfrm>
            <a:off x="601344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35" name="Rectangle 104"/>
          <p:cNvSpPr>
            <a:spLocks noChangeArrowheads="1"/>
          </p:cNvSpPr>
          <p:nvPr/>
        </p:nvSpPr>
        <p:spPr bwMode="auto">
          <a:xfrm>
            <a:off x="628992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36" name="Rectangle 105"/>
          <p:cNvSpPr>
            <a:spLocks noChangeArrowheads="1"/>
          </p:cNvSpPr>
          <p:nvPr/>
        </p:nvSpPr>
        <p:spPr bwMode="auto">
          <a:xfrm>
            <a:off x="6566400" y="44932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37" name="Rectangle 106"/>
          <p:cNvSpPr>
            <a:spLocks noChangeArrowheads="1"/>
          </p:cNvSpPr>
          <p:nvPr/>
        </p:nvSpPr>
        <p:spPr bwMode="auto">
          <a:xfrm>
            <a:off x="241920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38" name="Rectangle 107"/>
          <p:cNvSpPr>
            <a:spLocks noChangeArrowheads="1"/>
          </p:cNvSpPr>
          <p:nvPr/>
        </p:nvSpPr>
        <p:spPr bwMode="auto">
          <a:xfrm>
            <a:off x="269568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39" name="Rectangle 108"/>
          <p:cNvSpPr>
            <a:spLocks noChangeArrowheads="1"/>
          </p:cNvSpPr>
          <p:nvPr/>
        </p:nvSpPr>
        <p:spPr bwMode="auto">
          <a:xfrm>
            <a:off x="297216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40" name="Rectangle 109"/>
          <p:cNvSpPr>
            <a:spLocks noChangeArrowheads="1"/>
          </p:cNvSpPr>
          <p:nvPr/>
        </p:nvSpPr>
        <p:spPr bwMode="auto">
          <a:xfrm>
            <a:off x="324864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41" name="Rectangle 110"/>
          <p:cNvSpPr>
            <a:spLocks noChangeArrowheads="1"/>
          </p:cNvSpPr>
          <p:nvPr/>
        </p:nvSpPr>
        <p:spPr bwMode="auto">
          <a:xfrm>
            <a:off x="352512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42" name="Rectangle 111"/>
          <p:cNvSpPr>
            <a:spLocks noChangeArrowheads="1"/>
          </p:cNvSpPr>
          <p:nvPr/>
        </p:nvSpPr>
        <p:spPr bwMode="auto">
          <a:xfrm>
            <a:off x="380160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43" name="Rectangle 112"/>
          <p:cNvSpPr>
            <a:spLocks noChangeArrowheads="1"/>
          </p:cNvSpPr>
          <p:nvPr/>
        </p:nvSpPr>
        <p:spPr bwMode="auto">
          <a:xfrm>
            <a:off x="407808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44" name="Rectangle 113"/>
          <p:cNvSpPr>
            <a:spLocks noChangeArrowheads="1"/>
          </p:cNvSpPr>
          <p:nvPr/>
        </p:nvSpPr>
        <p:spPr bwMode="auto">
          <a:xfrm>
            <a:off x="435456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45" name="Rectangle 114"/>
          <p:cNvSpPr>
            <a:spLocks noChangeArrowheads="1"/>
          </p:cNvSpPr>
          <p:nvPr/>
        </p:nvSpPr>
        <p:spPr bwMode="auto">
          <a:xfrm>
            <a:off x="463104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46" name="Rectangle 115"/>
          <p:cNvSpPr>
            <a:spLocks noChangeArrowheads="1"/>
          </p:cNvSpPr>
          <p:nvPr/>
        </p:nvSpPr>
        <p:spPr bwMode="auto">
          <a:xfrm>
            <a:off x="490752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47" name="Rectangle 116"/>
          <p:cNvSpPr>
            <a:spLocks noChangeArrowheads="1"/>
          </p:cNvSpPr>
          <p:nvPr/>
        </p:nvSpPr>
        <p:spPr bwMode="auto">
          <a:xfrm>
            <a:off x="518400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48" name="Rectangle 117"/>
          <p:cNvSpPr>
            <a:spLocks noChangeArrowheads="1"/>
          </p:cNvSpPr>
          <p:nvPr/>
        </p:nvSpPr>
        <p:spPr bwMode="auto">
          <a:xfrm>
            <a:off x="546048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49" name="Rectangle 118"/>
          <p:cNvSpPr>
            <a:spLocks noChangeArrowheads="1"/>
          </p:cNvSpPr>
          <p:nvPr/>
        </p:nvSpPr>
        <p:spPr bwMode="auto">
          <a:xfrm>
            <a:off x="573696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50" name="Rectangle 119"/>
          <p:cNvSpPr>
            <a:spLocks noChangeArrowheads="1"/>
          </p:cNvSpPr>
          <p:nvPr/>
        </p:nvSpPr>
        <p:spPr bwMode="auto">
          <a:xfrm>
            <a:off x="601344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51" name="Rectangle 120"/>
          <p:cNvSpPr>
            <a:spLocks noChangeArrowheads="1"/>
          </p:cNvSpPr>
          <p:nvPr/>
        </p:nvSpPr>
        <p:spPr bwMode="auto">
          <a:xfrm>
            <a:off x="628992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52" name="Rectangle 121"/>
          <p:cNvSpPr>
            <a:spLocks noChangeArrowheads="1"/>
          </p:cNvSpPr>
          <p:nvPr/>
        </p:nvSpPr>
        <p:spPr bwMode="auto">
          <a:xfrm>
            <a:off x="6566400" y="47697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53" name="Rectangle 122"/>
          <p:cNvSpPr>
            <a:spLocks noChangeArrowheads="1"/>
          </p:cNvSpPr>
          <p:nvPr/>
        </p:nvSpPr>
        <p:spPr bwMode="auto">
          <a:xfrm>
            <a:off x="269568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54" name="Rectangle 123"/>
          <p:cNvSpPr>
            <a:spLocks noChangeArrowheads="1"/>
          </p:cNvSpPr>
          <p:nvPr/>
        </p:nvSpPr>
        <p:spPr bwMode="auto">
          <a:xfrm>
            <a:off x="297216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55" name="Rectangle 124"/>
          <p:cNvSpPr>
            <a:spLocks noChangeArrowheads="1"/>
          </p:cNvSpPr>
          <p:nvPr/>
        </p:nvSpPr>
        <p:spPr bwMode="auto">
          <a:xfrm>
            <a:off x="324864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56" name="Rectangle 125"/>
          <p:cNvSpPr>
            <a:spLocks noChangeArrowheads="1"/>
          </p:cNvSpPr>
          <p:nvPr/>
        </p:nvSpPr>
        <p:spPr bwMode="auto">
          <a:xfrm>
            <a:off x="352512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57" name="Rectangle 126"/>
          <p:cNvSpPr>
            <a:spLocks noChangeArrowheads="1"/>
          </p:cNvSpPr>
          <p:nvPr/>
        </p:nvSpPr>
        <p:spPr bwMode="auto">
          <a:xfrm>
            <a:off x="380160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58" name="Rectangle 127"/>
          <p:cNvSpPr>
            <a:spLocks noChangeArrowheads="1"/>
          </p:cNvSpPr>
          <p:nvPr/>
        </p:nvSpPr>
        <p:spPr bwMode="auto">
          <a:xfrm>
            <a:off x="407808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59" name="Rectangle 128"/>
          <p:cNvSpPr>
            <a:spLocks noChangeArrowheads="1"/>
          </p:cNvSpPr>
          <p:nvPr/>
        </p:nvSpPr>
        <p:spPr bwMode="auto">
          <a:xfrm>
            <a:off x="435456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60" name="Rectangle 129"/>
          <p:cNvSpPr>
            <a:spLocks noChangeArrowheads="1"/>
          </p:cNvSpPr>
          <p:nvPr/>
        </p:nvSpPr>
        <p:spPr bwMode="auto">
          <a:xfrm>
            <a:off x="463104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61" name="Rectangle 130"/>
          <p:cNvSpPr>
            <a:spLocks noChangeArrowheads="1"/>
          </p:cNvSpPr>
          <p:nvPr/>
        </p:nvSpPr>
        <p:spPr bwMode="auto">
          <a:xfrm>
            <a:off x="490752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62" name="Rectangle 131"/>
          <p:cNvSpPr>
            <a:spLocks noChangeArrowheads="1"/>
          </p:cNvSpPr>
          <p:nvPr/>
        </p:nvSpPr>
        <p:spPr bwMode="auto">
          <a:xfrm>
            <a:off x="518400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63" name="Rectangle 132"/>
          <p:cNvSpPr>
            <a:spLocks noChangeArrowheads="1"/>
          </p:cNvSpPr>
          <p:nvPr/>
        </p:nvSpPr>
        <p:spPr bwMode="auto">
          <a:xfrm>
            <a:off x="546048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64" name="Rectangle 133"/>
          <p:cNvSpPr>
            <a:spLocks noChangeArrowheads="1"/>
          </p:cNvSpPr>
          <p:nvPr/>
        </p:nvSpPr>
        <p:spPr bwMode="auto">
          <a:xfrm>
            <a:off x="573696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65" name="Rectangle 134"/>
          <p:cNvSpPr>
            <a:spLocks noChangeArrowheads="1"/>
          </p:cNvSpPr>
          <p:nvPr/>
        </p:nvSpPr>
        <p:spPr bwMode="auto">
          <a:xfrm>
            <a:off x="601344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66" name="Rectangle 135"/>
          <p:cNvSpPr>
            <a:spLocks noChangeArrowheads="1"/>
          </p:cNvSpPr>
          <p:nvPr/>
        </p:nvSpPr>
        <p:spPr bwMode="auto">
          <a:xfrm>
            <a:off x="628992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67" name="Rectangle 136"/>
          <p:cNvSpPr>
            <a:spLocks noChangeArrowheads="1"/>
          </p:cNvSpPr>
          <p:nvPr/>
        </p:nvSpPr>
        <p:spPr bwMode="auto">
          <a:xfrm>
            <a:off x="656640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68" name="Rectangle 137"/>
          <p:cNvSpPr>
            <a:spLocks noChangeArrowheads="1"/>
          </p:cNvSpPr>
          <p:nvPr/>
        </p:nvSpPr>
        <p:spPr bwMode="auto">
          <a:xfrm>
            <a:off x="656640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69" name="Rectangle 138"/>
          <p:cNvSpPr>
            <a:spLocks noChangeArrowheads="1"/>
          </p:cNvSpPr>
          <p:nvPr/>
        </p:nvSpPr>
        <p:spPr bwMode="auto">
          <a:xfrm>
            <a:off x="6842880" y="3387236"/>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70" name="Rectangle 139"/>
          <p:cNvSpPr>
            <a:spLocks noChangeArrowheads="1"/>
          </p:cNvSpPr>
          <p:nvPr/>
        </p:nvSpPr>
        <p:spPr bwMode="auto">
          <a:xfrm>
            <a:off x="6842880" y="3663745"/>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71" name="Rectangle 140"/>
          <p:cNvSpPr>
            <a:spLocks noChangeArrowheads="1"/>
          </p:cNvSpPr>
          <p:nvPr/>
        </p:nvSpPr>
        <p:spPr bwMode="auto">
          <a:xfrm>
            <a:off x="6842880" y="3940254"/>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72" name="Rectangle 141"/>
          <p:cNvSpPr>
            <a:spLocks noChangeArrowheads="1"/>
          </p:cNvSpPr>
          <p:nvPr/>
        </p:nvSpPr>
        <p:spPr bwMode="auto">
          <a:xfrm>
            <a:off x="6842880" y="4216763"/>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73" name="Rectangle 142"/>
          <p:cNvSpPr>
            <a:spLocks noChangeArrowheads="1"/>
          </p:cNvSpPr>
          <p:nvPr/>
        </p:nvSpPr>
        <p:spPr bwMode="auto">
          <a:xfrm>
            <a:off x="6842880" y="4493272"/>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74" name="Rectangle 143"/>
          <p:cNvSpPr>
            <a:spLocks noChangeArrowheads="1"/>
          </p:cNvSpPr>
          <p:nvPr/>
        </p:nvSpPr>
        <p:spPr bwMode="auto">
          <a:xfrm>
            <a:off x="6842880" y="4769781"/>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75" name="Rectangle 144"/>
          <p:cNvSpPr>
            <a:spLocks noChangeArrowheads="1"/>
          </p:cNvSpPr>
          <p:nvPr/>
        </p:nvSpPr>
        <p:spPr bwMode="auto">
          <a:xfrm>
            <a:off x="6842880" y="5046290"/>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76" name="Rectangle 145"/>
          <p:cNvSpPr>
            <a:spLocks noChangeArrowheads="1"/>
          </p:cNvSpPr>
          <p:nvPr/>
        </p:nvSpPr>
        <p:spPr bwMode="auto">
          <a:xfrm>
            <a:off x="6842880" y="532279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4177" name="Rectangle 146"/>
          <p:cNvSpPr>
            <a:spLocks noChangeArrowheads="1"/>
          </p:cNvSpPr>
          <p:nvPr/>
        </p:nvSpPr>
        <p:spPr bwMode="auto">
          <a:xfrm>
            <a:off x="241920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78" name="Rectangle 147"/>
          <p:cNvSpPr>
            <a:spLocks noChangeArrowheads="1"/>
          </p:cNvSpPr>
          <p:nvPr/>
        </p:nvSpPr>
        <p:spPr bwMode="auto">
          <a:xfrm>
            <a:off x="269568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79" name="Rectangle 148"/>
          <p:cNvSpPr>
            <a:spLocks noChangeArrowheads="1"/>
          </p:cNvSpPr>
          <p:nvPr/>
        </p:nvSpPr>
        <p:spPr bwMode="auto">
          <a:xfrm>
            <a:off x="297216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80" name="Rectangle 149"/>
          <p:cNvSpPr>
            <a:spLocks noChangeArrowheads="1"/>
          </p:cNvSpPr>
          <p:nvPr/>
        </p:nvSpPr>
        <p:spPr bwMode="auto">
          <a:xfrm>
            <a:off x="324864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81" name="Rectangle 150"/>
          <p:cNvSpPr>
            <a:spLocks noChangeArrowheads="1"/>
          </p:cNvSpPr>
          <p:nvPr/>
        </p:nvSpPr>
        <p:spPr bwMode="auto">
          <a:xfrm>
            <a:off x="352512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82" name="Rectangle 151"/>
          <p:cNvSpPr>
            <a:spLocks noChangeArrowheads="1"/>
          </p:cNvSpPr>
          <p:nvPr/>
        </p:nvSpPr>
        <p:spPr bwMode="auto">
          <a:xfrm>
            <a:off x="380160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83" name="Rectangle 152"/>
          <p:cNvSpPr>
            <a:spLocks noChangeArrowheads="1"/>
          </p:cNvSpPr>
          <p:nvPr/>
        </p:nvSpPr>
        <p:spPr bwMode="auto">
          <a:xfrm>
            <a:off x="407808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84" name="Rectangle 153"/>
          <p:cNvSpPr>
            <a:spLocks noChangeArrowheads="1"/>
          </p:cNvSpPr>
          <p:nvPr/>
        </p:nvSpPr>
        <p:spPr bwMode="auto">
          <a:xfrm>
            <a:off x="435456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85" name="Rectangle 154"/>
          <p:cNvSpPr>
            <a:spLocks noChangeArrowheads="1"/>
          </p:cNvSpPr>
          <p:nvPr/>
        </p:nvSpPr>
        <p:spPr bwMode="auto">
          <a:xfrm>
            <a:off x="463104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86" name="Rectangle 155"/>
          <p:cNvSpPr>
            <a:spLocks noChangeArrowheads="1"/>
          </p:cNvSpPr>
          <p:nvPr/>
        </p:nvSpPr>
        <p:spPr bwMode="auto">
          <a:xfrm>
            <a:off x="490752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87" name="Rectangle 156"/>
          <p:cNvSpPr>
            <a:spLocks noChangeArrowheads="1"/>
          </p:cNvSpPr>
          <p:nvPr/>
        </p:nvSpPr>
        <p:spPr bwMode="auto">
          <a:xfrm>
            <a:off x="518400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88" name="Rectangle 157"/>
          <p:cNvSpPr>
            <a:spLocks noChangeArrowheads="1"/>
          </p:cNvSpPr>
          <p:nvPr/>
        </p:nvSpPr>
        <p:spPr bwMode="auto">
          <a:xfrm>
            <a:off x="546048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89" name="Rectangle 158"/>
          <p:cNvSpPr>
            <a:spLocks noChangeArrowheads="1"/>
          </p:cNvSpPr>
          <p:nvPr/>
        </p:nvSpPr>
        <p:spPr bwMode="auto">
          <a:xfrm>
            <a:off x="573696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90" name="Rectangle 159"/>
          <p:cNvSpPr>
            <a:spLocks noChangeArrowheads="1"/>
          </p:cNvSpPr>
          <p:nvPr/>
        </p:nvSpPr>
        <p:spPr bwMode="auto">
          <a:xfrm>
            <a:off x="601344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91" name="Rectangle 160"/>
          <p:cNvSpPr>
            <a:spLocks noChangeArrowheads="1"/>
          </p:cNvSpPr>
          <p:nvPr/>
        </p:nvSpPr>
        <p:spPr bwMode="auto">
          <a:xfrm>
            <a:off x="6289920" y="50462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4192" name="Rectangle 161"/>
          <p:cNvSpPr>
            <a:spLocks noChangeArrowheads="1"/>
          </p:cNvSpPr>
          <p:nvPr/>
        </p:nvSpPr>
        <p:spPr bwMode="auto">
          <a:xfrm>
            <a:off x="297216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193" name="Rectangle 162"/>
          <p:cNvSpPr>
            <a:spLocks noChangeArrowheads="1"/>
          </p:cNvSpPr>
          <p:nvPr/>
        </p:nvSpPr>
        <p:spPr bwMode="auto">
          <a:xfrm>
            <a:off x="324864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194" name="Rectangle 163"/>
          <p:cNvSpPr>
            <a:spLocks noChangeArrowheads="1"/>
          </p:cNvSpPr>
          <p:nvPr/>
        </p:nvSpPr>
        <p:spPr bwMode="auto">
          <a:xfrm>
            <a:off x="352512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195" name="Rectangle 164"/>
          <p:cNvSpPr>
            <a:spLocks noChangeArrowheads="1"/>
          </p:cNvSpPr>
          <p:nvPr/>
        </p:nvSpPr>
        <p:spPr bwMode="auto">
          <a:xfrm>
            <a:off x="380160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196" name="Rectangle 165"/>
          <p:cNvSpPr>
            <a:spLocks noChangeArrowheads="1"/>
          </p:cNvSpPr>
          <p:nvPr/>
        </p:nvSpPr>
        <p:spPr bwMode="auto">
          <a:xfrm>
            <a:off x="407808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197" name="Rectangle 166"/>
          <p:cNvSpPr>
            <a:spLocks noChangeArrowheads="1"/>
          </p:cNvSpPr>
          <p:nvPr/>
        </p:nvSpPr>
        <p:spPr bwMode="auto">
          <a:xfrm>
            <a:off x="435456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198" name="Rectangle 167"/>
          <p:cNvSpPr>
            <a:spLocks noChangeArrowheads="1"/>
          </p:cNvSpPr>
          <p:nvPr/>
        </p:nvSpPr>
        <p:spPr bwMode="auto">
          <a:xfrm>
            <a:off x="463104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199" name="Rectangle 168"/>
          <p:cNvSpPr>
            <a:spLocks noChangeArrowheads="1"/>
          </p:cNvSpPr>
          <p:nvPr/>
        </p:nvSpPr>
        <p:spPr bwMode="auto">
          <a:xfrm>
            <a:off x="490752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00" name="Rectangle 169"/>
          <p:cNvSpPr>
            <a:spLocks noChangeArrowheads="1"/>
          </p:cNvSpPr>
          <p:nvPr/>
        </p:nvSpPr>
        <p:spPr bwMode="auto">
          <a:xfrm>
            <a:off x="518400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01" name="Rectangle 170"/>
          <p:cNvSpPr>
            <a:spLocks noChangeArrowheads="1"/>
          </p:cNvSpPr>
          <p:nvPr/>
        </p:nvSpPr>
        <p:spPr bwMode="auto">
          <a:xfrm>
            <a:off x="546048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02" name="Rectangle 171"/>
          <p:cNvSpPr>
            <a:spLocks noChangeArrowheads="1"/>
          </p:cNvSpPr>
          <p:nvPr/>
        </p:nvSpPr>
        <p:spPr bwMode="auto">
          <a:xfrm>
            <a:off x="573696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03" name="Rectangle 172"/>
          <p:cNvSpPr>
            <a:spLocks noChangeArrowheads="1"/>
          </p:cNvSpPr>
          <p:nvPr/>
        </p:nvSpPr>
        <p:spPr bwMode="auto">
          <a:xfrm>
            <a:off x="601344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04" name="Rectangle 173"/>
          <p:cNvSpPr>
            <a:spLocks noChangeArrowheads="1"/>
          </p:cNvSpPr>
          <p:nvPr/>
        </p:nvSpPr>
        <p:spPr bwMode="auto">
          <a:xfrm>
            <a:off x="628992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05" name="Rectangle 174"/>
          <p:cNvSpPr>
            <a:spLocks noChangeArrowheads="1"/>
          </p:cNvSpPr>
          <p:nvPr/>
        </p:nvSpPr>
        <p:spPr bwMode="auto">
          <a:xfrm>
            <a:off x="656640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06" name="Rectangle 175"/>
          <p:cNvSpPr>
            <a:spLocks noChangeArrowheads="1"/>
          </p:cNvSpPr>
          <p:nvPr/>
        </p:nvSpPr>
        <p:spPr bwMode="auto">
          <a:xfrm>
            <a:off x="684288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07" name="Rectangle 176"/>
          <p:cNvSpPr>
            <a:spLocks noChangeArrowheads="1"/>
          </p:cNvSpPr>
          <p:nvPr/>
        </p:nvSpPr>
        <p:spPr bwMode="auto">
          <a:xfrm>
            <a:off x="711936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08" name="Rectangle 177"/>
          <p:cNvSpPr>
            <a:spLocks noChangeArrowheads="1"/>
          </p:cNvSpPr>
          <p:nvPr/>
        </p:nvSpPr>
        <p:spPr bwMode="auto">
          <a:xfrm>
            <a:off x="7119360" y="3663745"/>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09" name="Rectangle 178"/>
          <p:cNvSpPr>
            <a:spLocks noChangeArrowheads="1"/>
          </p:cNvSpPr>
          <p:nvPr/>
        </p:nvSpPr>
        <p:spPr bwMode="auto">
          <a:xfrm>
            <a:off x="7119360" y="3940254"/>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10" name="Rectangle 179"/>
          <p:cNvSpPr>
            <a:spLocks noChangeArrowheads="1"/>
          </p:cNvSpPr>
          <p:nvPr/>
        </p:nvSpPr>
        <p:spPr bwMode="auto">
          <a:xfrm>
            <a:off x="7119360" y="4216763"/>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11" name="Rectangle 180"/>
          <p:cNvSpPr>
            <a:spLocks noChangeArrowheads="1"/>
          </p:cNvSpPr>
          <p:nvPr/>
        </p:nvSpPr>
        <p:spPr bwMode="auto">
          <a:xfrm>
            <a:off x="7119360" y="4493272"/>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12" name="Rectangle 181"/>
          <p:cNvSpPr>
            <a:spLocks noChangeArrowheads="1"/>
          </p:cNvSpPr>
          <p:nvPr/>
        </p:nvSpPr>
        <p:spPr bwMode="auto">
          <a:xfrm>
            <a:off x="7119360" y="4769781"/>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13" name="Rectangle 182"/>
          <p:cNvSpPr>
            <a:spLocks noChangeArrowheads="1"/>
          </p:cNvSpPr>
          <p:nvPr/>
        </p:nvSpPr>
        <p:spPr bwMode="auto">
          <a:xfrm>
            <a:off x="7119360" y="5046290"/>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14" name="Rectangle 183"/>
          <p:cNvSpPr>
            <a:spLocks noChangeArrowheads="1"/>
          </p:cNvSpPr>
          <p:nvPr/>
        </p:nvSpPr>
        <p:spPr bwMode="auto">
          <a:xfrm>
            <a:off x="7119360" y="5322799"/>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4215" name="Rectangle 184"/>
          <p:cNvSpPr>
            <a:spLocks noChangeArrowheads="1"/>
          </p:cNvSpPr>
          <p:nvPr/>
        </p:nvSpPr>
        <p:spPr bwMode="auto">
          <a:xfrm>
            <a:off x="7119360" y="559930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184" name="Slide Number Placeholder 183"/>
          <p:cNvSpPr>
            <a:spLocks noGrp="1"/>
          </p:cNvSpPr>
          <p:nvPr>
            <p:ph type="sldNum" sz="quarter" idx="12"/>
          </p:nvPr>
        </p:nvSpPr>
        <p:spPr/>
        <p:txBody>
          <a:bodyPr/>
          <a:lstStyle/>
          <a:p>
            <a:fld id="{7F553BD2-28D2-4B01-A5CE-732E92A0E01F}"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5059"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5060"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5061"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5062"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5063"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45064" name="Rectangle 8"/>
          <p:cNvSpPr>
            <a:spLocks noChangeArrowheads="1"/>
          </p:cNvSpPr>
          <p:nvPr/>
        </p:nvSpPr>
        <p:spPr bwMode="auto">
          <a:xfrm>
            <a:off x="276480" y="4355017"/>
            <a:ext cx="393984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2900" b="1" dirty="0">
                <a:solidFill>
                  <a:srgbClr val="FF0000"/>
                </a:solidFill>
                <a:latin typeface="Arial" pitchFamily="34" charset="0"/>
              </a:rPr>
              <a:t>But for the time being we’ll handle 2D </a:t>
            </a:r>
            <a:r>
              <a:rPr lang="en-GB" sz="2900" b="1" dirty="0" smtClean="0">
                <a:solidFill>
                  <a:srgbClr val="FF0000"/>
                </a:solidFill>
                <a:latin typeface="Arial" pitchFamily="34" charset="0"/>
              </a:rPr>
              <a:t>gray value </a:t>
            </a:r>
            <a:r>
              <a:rPr lang="en-GB" sz="2900" b="1" dirty="0">
                <a:solidFill>
                  <a:srgbClr val="FF0000"/>
                </a:solidFill>
                <a:latin typeface="Arial" pitchFamily="34" charset="0"/>
              </a:rPr>
              <a:t>images</a:t>
            </a:r>
          </a:p>
        </p:txBody>
      </p:sp>
      <p:sp>
        <p:nvSpPr>
          <p:cNvPr id="45065" name="Rectangle 9"/>
          <p:cNvSpPr>
            <a:spLocks noChangeArrowheads="1"/>
          </p:cNvSpPr>
          <p:nvPr/>
        </p:nvSpPr>
        <p:spPr bwMode="auto">
          <a:xfrm>
            <a:off x="13824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66" name="Rectangle 10"/>
          <p:cNvSpPr>
            <a:spLocks noChangeArrowheads="1"/>
          </p:cNvSpPr>
          <p:nvPr/>
        </p:nvSpPr>
        <p:spPr bwMode="auto">
          <a:xfrm>
            <a:off x="41472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67" name="Rectangle 11"/>
          <p:cNvSpPr>
            <a:spLocks noChangeArrowheads="1"/>
          </p:cNvSpPr>
          <p:nvPr/>
        </p:nvSpPr>
        <p:spPr bwMode="auto">
          <a:xfrm>
            <a:off x="69120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68" name="Rectangle 12"/>
          <p:cNvSpPr>
            <a:spLocks noChangeArrowheads="1"/>
          </p:cNvSpPr>
          <p:nvPr/>
        </p:nvSpPr>
        <p:spPr bwMode="auto">
          <a:xfrm>
            <a:off x="96768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69" name="Rectangle 13"/>
          <p:cNvSpPr>
            <a:spLocks noChangeArrowheads="1"/>
          </p:cNvSpPr>
          <p:nvPr/>
        </p:nvSpPr>
        <p:spPr bwMode="auto">
          <a:xfrm>
            <a:off x="124416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70" name="Rectangle 14"/>
          <p:cNvSpPr>
            <a:spLocks noChangeArrowheads="1"/>
          </p:cNvSpPr>
          <p:nvPr/>
        </p:nvSpPr>
        <p:spPr bwMode="auto">
          <a:xfrm>
            <a:off x="152064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71" name="Rectangle 15"/>
          <p:cNvSpPr>
            <a:spLocks noChangeArrowheads="1"/>
          </p:cNvSpPr>
          <p:nvPr/>
        </p:nvSpPr>
        <p:spPr bwMode="auto">
          <a:xfrm>
            <a:off x="179712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72" name="Rectangle 16"/>
          <p:cNvSpPr>
            <a:spLocks noChangeArrowheads="1"/>
          </p:cNvSpPr>
          <p:nvPr/>
        </p:nvSpPr>
        <p:spPr bwMode="auto">
          <a:xfrm>
            <a:off x="207360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73" name="Rectangle 17"/>
          <p:cNvSpPr>
            <a:spLocks noChangeArrowheads="1"/>
          </p:cNvSpPr>
          <p:nvPr/>
        </p:nvSpPr>
        <p:spPr bwMode="auto">
          <a:xfrm>
            <a:off x="235008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74" name="Rectangle 18"/>
          <p:cNvSpPr>
            <a:spLocks noChangeArrowheads="1"/>
          </p:cNvSpPr>
          <p:nvPr/>
        </p:nvSpPr>
        <p:spPr bwMode="auto">
          <a:xfrm>
            <a:off x="262656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75" name="Rectangle 19"/>
          <p:cNvSpPr>
            <a:spLocks noChangeArrowheads="1"/>
          </p:cNvSpPr>
          <p:nvPr/>
        </p:nvSpPr>
        <p:spPr bwMode="auto">
          <a:xfrm>
            <a:off x="290304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76" name="Rectangle 20"/>
          <p:cNvSpPr>
            <a:spLocks noChangeArrowheads="1"/>
          </p:cNvSpPr>
          <p:nvPr/>
        </p:nvSpPr>
        <p:spPr bwMode="auto">
          <a:xfrm>
            <a:off x="317952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77" name="Rectangle 21"/>
          <p:cNvSpPr>
            <a:spLocks noChangeArrowheads="1"/>
          </p:cNvSpPr>
          <p:nvPr/>
        </p:nvSpPr>
        <p:spPr bwMode="auto">
          <a:xfrm>
            <a:off x="345600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78" name="Rectangle 22"/>
          <p:cNvSpPr>
            <a:spLocks noChangeArrowheads="1"/>
          </p:cNvSpPr>
          <p:nvPr/>
        </p:nvSpPr>
        <p:spPr bwMode="auto">
          <a:xfrm>
            <a:off x="373248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79" name="Rectangle 23"/>
          <p:cNvSpPr>
            <a:spLocks noChangeArrowheads="1"/>
          </p:cNvSpPr>
          <p:nvPr/>
        </p:nvSpPr>
        <p:spPr bwMode="auto">
          <a:xfrm>
            <a:off x="400896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80" name="Rectangle 24"/>
          <p:cNvSpPr>
            <a:spLocks noChangeArrowheads="1"/>
          </p:cNvSpPr>
          <p:nvPr/>
        </p:nvSpPr>
        <p:spPr bwMode="auto">
          <a:xfrm>
            <a:off x="4285440" y="898654"/>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81" name="Rectangle 25"/>
          <p:cNvSpPr>
            <a:spLocks noChangeArrowheads="1"/>
          </p:cNvSpPr>
          <p:nvPr/>
        </p:nvSpPr>
        <p:spPr bwMode="auto">
          <a:xfrm>
            <a:off x="13824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82" name="Rectangle 26"/>
          <p:cNvSpPr>
            <a:spLocks noChangeArrowheads="1"/>
          </p:cNvSpPr>
          <p:nvPr/>
        </p:nvSpPr>
        <p:spPr bwMode="auto">
          <a:xfrm>
            <a:off x="41472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83" name="Rectangle 27"/>
          <p:cNvSpPr>
            <a:spLocks noChangeArrowheads="1"/>
          </p:cNvSpPr>
          <p:nvPr/>
        </p:nvSpPr>
        <p:spPr bwMode="auto">
          <a:xfrm>
            <a:off x="69120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84" name="Rectangle 28"/>
          <p:cNvSpPr>
            <a:spLocks noChangeArrowheads="1"/>
          </p:cNvSpPr>
          <p:nvPr/>
        </p:nvSpPr>
        <p:spPr bwMode="auto">
          <a:xfrm>
            <a:off x="96768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85" name="Rectangle 29"/>
          <p:cNvSpPr>
            <a:spLocks noChangeArrowheads="1"/>
          </p:cNvSpPr>
          <p:nvPr/>
        </p:nvSpPr>
        <p:spPr bwMode="auto">
          <a:xfrm>
            <a:off x="124416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86" name="Rectangle 30"/>
          <p:cNvSpPr>
            <a:spLocks noChangeArrowheads="1"/>
          </p:cNvSpPr>
          <p:nvPr/>
        </p:nvSpPr>
        <p:spPr bwMode="auto">
          <a:xfrm>
            <a:off x="152064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87" name="Rectangle 31"/>
          <p:cNvSpPr>
            <a:spLocks noChangeArrowheads="1"/>
          </p:cNvSpPr>
          <p:nvPr/>
        </p:nvSpPr>
        <p:spPr bwMode="auto">
          <a:xfrm>
            <a:off x="179712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88" name="Rectangle 32"/>
          <p:cNvSpPr>
            <a:spLocks noChangeArrowheads="1"/>
          </p:cNvSpPr>
          <p:nvPr/>
        </p:nvSpPr>
        <p:spPr bwMode="auto">
          <a:xfrm>
            <a:off x="207360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89" name="Rectangle 33"/>
          <p:cNvSpPr>
            <a:spLocks noChangeArrowheads="1"/>
          </p:cNvSpPr>
          <p:nvPr/>
        </p:nvSpPr>
        <p:spPr bwMode="auto">
          <a:xfrm>
            <a:off x="235008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90" name="Rectangle 34"/>
          <p:cNvSpPr>
            <a:spLocks noChangeArrowheads="1"/>
          </p:cNvSpPr>
          <p:nvPr/>
        </p:nvSpPr>
        <p:spPr bwMode="auto">
          <a:xfrm>
            <a:off x="262656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91" name="Rectangle 35"/>
          <p:cNvSpPr>
            <a:spLocks noChangeArrowheads="1"/>
          </p:cNvSpPr>
          <p:nvPr/>
        </p:nvSpPr>
        <p:spPr bwMode="auto">
          <a:xfrm>
            <a:off x="290304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92" name="Rectangle 36"/>
          <p:cNvSpPr>
            <a:spLocks noChangeArrowheads="1"/>
          </p:cNvSpPr>
          <p:nvPr/>
        </p:nvSpPr>
        <p:spPr bwMode="auto">
          <a:xfrm>
            <a:off x="317952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93" name="Rectangle 37"/>
          <p:cNvSpPr>
            <a:spLocks noChangeArrowheads="1"/>
          </p:cNvSpPr>
          <p:nvPr/>
        </p:nvSpPr>
        <p:spPr bwMode="auto">
          <a:xfrm>
            <a:off x="345600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94" name="Rectangle 38"/>
          <p:cNvSpPr>
            <a:spLocks noChangeArrowheads="1"/>
          </p:cNvSpPr>
          <p:nvPr/>
        </p:nvSpPr>
        <p:spPr bwMode="auto">
          <a:xfrm>
            <a:off x="373248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95" name="Rectangle 39"/>
          <p:cNvSpPr>
            <a:spLocks noChangeArrowheads="1"/>
          </p:cNvSpPr>
          <p:nvPr/>
        </p:nvSpPr>
        <p:spPr bwMode="auto">
          <a:xfrm>
            <a:off x="400896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96" name="Rectangle 40"/>
          <p:cNvSpPr>
            <a:spLocks noChangeArrowheads="1"/>
          </p:cNvSpPr>
          <p:nvPr/>
        </p:nvSpPr>
        <p:spPr bwMode="auto">
          <a:xfrm>
            <a:off x="4285440" y="1175163"/>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97" name="Rectangle 41"/>
          <p:cNvSpPr>
            <a:spLocks noChangeArrowheads="1"/>
          </p:cNvSpPr>
          <p:nvPr/>
        </p:nvSpPr>
        <p:spPr bwMode="auto">
          <a:xfrm>
            <a:off x="13824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98" name="Rectangle 42"/>
          <p:cNvSpPr>
            <a:spLocks noChangeArrowheads="1"/>
          </p:cNvSpPr>
          <p:nvPr/>
        </p:nvSpPr>
        <p:spPr bwMode="auto">
          <a:xfrm>
            <a:off x="41472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099" name="Rectangle 43"/>
          <p:cNvSpPr>
            <a:spLocks noChangeArrowheads="1"/>
          </p:cNvSpPr>
          <p:nvPr/>
        </p:nvSpPr>
        <p:spPr bwMode="auto">
          <a:xfrm>
            <a:off x="69120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00" name="Rectangle 44"/>
          <p:cNvSpPr>
            <a:spLocks noChangeArrowheads="1"/>
          </p:cNvSpPr>
          <p:nvPr/>
        </p:nvSpPr>
        <p:spPr bwMode="auto">
          <a:xfrm>
            <a:off x="96768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01" name="Rectangle 45"/>
          <p:cNvSpPr>
            <a:spLocks noChangeArrowheads="1"/>
          </p:cNvSpPr>
          <p:nvPr/>
        </p:nvSpPr>
        <p:spPr bwMode="auto">
          <a:xfrm>
            <a:off x="124416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02" name="Rectangle 46"/>
          <p:cNvSpPr>
            <a:spLocks noChangeArrowheads="1"/>
          </p:cNvSpPr>
          <p:nvPr/>
        </p:nvSpPr>
        <p:spPr bwMode="auto">
          <a:xfrm>
            <a:off x="152064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03" name="Rectangle 47"/>
          <p:cNvSpPr>
            <a:spLocks noChangeArrowheads="1"/>
          </p:cNvSpPr>
          <p:nvPr/>
        </p:nvSpPr>
        <p:spPr bwMode="auto">
          <a:xfrm>
            <a:off x="179712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04" name="Rectangle 48"/>
          <p:cNvSpPr>
            <a:spLocks noChangeArrowheads="1"/>
          </p:cNvSpPr>
          <p:nvPr/>
        </p:nvSpPr>
        <p:spPr bwMode="auto">
          <a:xfrm>
            <a:off x="207360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05" name="Rectangle 49"/>
          <p:cNvSpPr>
            <a:spLocks noChangeArrowheads="1"/>
          </p:cNvSpPr>
          <p:nvPr/>
        </p:nvSpPr>
        <p:spPr bwMode="auto">
          <a:xfrm>
            <a:off x="235008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06" name="Rectangle 50"/>
          <p:cNvSpPr>
            <a:spLocks noChangeArrowheads="1"/>
          </p:cNvSpPr>
          <p:nvPr/>
        </p:nvSpPr>
        <p:spPr bwMode="auto">
          <a:xfrm>
            <a:off x="262656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07" name="Rectangle 51"/>
          <p:cNvSpPr>
            <a:spLocks noChangeArrowheads="1"/>
          </p:cNvSpPr>
          <p:nvPr/>
        </p:nvSpPr>
        <p:spPr bwMode="auto">
          <a:xfrm>
            <a:off x="290304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08" name="Rectangle 52"/>
          <p:cNvSpPr>
            <a:spLocks noChangeArrowheads="1"/>
          </p:cNvSpPr>
          <p:nvPr/>
        </p:nvSpPr>
        <p:spPr bwMode="auto">
          <a:xfrm>
            <a:off x="317952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09" name="Rectangle 53"/>
          <p:cNvSpPr>
            <a:spLocks noChangeArrowheads="1"/>
          </p:cNvSpPr>
          <p:nvPr/>
        </p:nvSpPr>
        <p:spPr bwMode="auto">
          <a:xfrm>
            <a:off x="345600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10" name="Rectangle 54"/>
          <p:cNvSpPr>
            <a:spLocks noChangeArrowheads="1"/>
          </p:cNvSpPr>
          <p:nvPr/>
        </p:nvSpPr>
        <p:spPr bwMode="auto">
          <a:xfrm>
            <a:off x="373248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11" name="Rectangle 55"/>
          <p:cNvSpPr>
            <a:spLocks noChangeArrowheads="1"/>
          </p:cNvSpPr>
          <p:nvPr/>
        </p:nvSpPr>
        <p:spPr bwMode="auto">
          <a:xfrm>
            <a:off x="400896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12" name="Rectangle 56"/>
          <p:cNvSpPr>
            <a:spLocks noChangeArrowheads="1"/>
          </p:cNvSpPr>
          <p:nvPr/>
        </p:nvSpPr>
        <p:spPr bwMode="auto">
          <a:xfrm>
            <a:off x="4285440" y="1451672"/>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13" name="Rectangle 57"/>
          <p:cNvSpPr>
            <a:spLocks noChangeArrowheads="1"/>
          </p:cNvSpPr>
          <p:nvPr/>
        </p:nvSpPr>
        <p:spPr bwMode="auto">
          <a:xfrm>
            <a:off x="13824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14" name="Rectangle 58"/>
          <p:cNvSpPr>
            <a:spLocks noChangeArrowheads="1"/>
          </p:cNvSpPr>
          <p:nvPr/>
        </p:nvSpPr>
        <p:spPr bwMode="auto">
          <a:xfrm>
            <a:off x="41472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15" name="Rectangle 59"/>
          <p:cNvSpPr>
            <a:spLocks noChangeArrowheads="1"/>
          </p:cNvSpPr>
          <p:nvPr/>
        </p:nvSpPr>
        <p:spPr bwMode="auto">
          <a:xfrm>
            <a:off x="69120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16" name="Rectangle 60"/>
          <p:cNvSpPr>
            <a:spLocks noChangeArrowheads="1"/>
          </p:cNvSpPr>
          <p:nvPr/>
        </p:nvSpPr>
        <p:spPr bwMode="auto">
          <a:xfrm>
            <a:off x="96768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17" name="Rectangle 61"/>
          <p:cNvSpPr>
            <a:spLocks noChangeArrowheads="1"/>
          </p:cNvSpPr>
          <p:nvPr/>
        </p:nvSpPr>
        <p:spPr bwMode="auto">
          <a:xfrm>
            <a:off x="124416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18" name="Rectangle 62"/>
          <p:cNvSpPr>
            <a:spLocks noChangeArrowheads="1"/>
          </p:cNvSpPr>
          <p:nvPr/>
        </p:nvSpPr>
        <p:spPr bwMode="auto">
          <a:xfrm>
            <a:off x="152064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19" name="Rectangle 63"/>
          <p:cNvSpPr>
            <a:spLocks noChangeArrowheads="1"/>
          </p:cNvSpPr>
          <p:nvPr/>
        </p:nvSpPr>
        <p:spPr bwMode="auto">
          <a:xfrm>
            <a:off x="179712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20" name="Rectangle 64"/>
          <p:cNvSpPr>
            <a:spLocks noChangeArrowheads="1"/>
          </p:cNvSpPr>
          <p:nvPr/>
        </p:nvSpPr>
        <p:spPr bwMode="auto">
          <a:xfrm>
            <a:off x="207360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21" name="Rectangle 65"/>
          <p:cNvSpPr>
            <a:spLocks noChangeArrowheads="1"/>
          </p:cNvSpPr>
          <p:nvPr/>
        </p:nvSpPr>
        <p:spPr bwMode="auto">
          <a:xfrm>
            <a:off x="235008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22" name="Rectangle 66"/>
          <p:cNvSpPr>
            <a:spLocks noChangeArrowheads="1"/>
          </p:cNvSpPr>
          <p:nvPr/>
        </p:nvSpPr>
        <p:spPr bwMode="auto">
          <a:xfrm>
            <a:off x="262656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23" name="Rectangle 67"/>
          <p:cNvSpPr>
            <a:spLocks noChangeArrowheads="1"/>
          </p:cNvSpPr>
          <p:nvPr/>
        </p:nvSpPr>
        <p:spPr bwMode="auto">
          <a:xfrm>
            <a:off x="290304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24" name="Rectangle 68"/>
          <p:cNvSpPr>
            <a:spLocks noChangeArrowheads="1"/>
          </p:cNvSpPr>
          <p:nvPr/>
        </p:nvSpPr>
        <p:spPr bwMode="auto">
          <a:xfrm>
            <a:off x="317952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25" name="Rectangle 69"/>
          <p:cNvSpPr>
            <a:spLocks noChangeArrowheads="1"/>
          </p:cNvSpPr>
          <p:nvPr/>
        </p:nvSpPr>
        <p:spPr bwMode="auto">
          <a:xfrm>
            <a:off x="345600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26" name="Rectangle 70"/>
          <p:cNvSpPr>
            <a:spLocks noChangeArrowheads="1"/>
          </p:cNvSpPr>
          <p:nvPr/>
        </p:nvSpPr>
        <p:spPr bwMode="auto">
          <a:xfrm>
            <a:off x="373248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27" name="Rectangle 71"/>
          <p:cNvSpPr>
            <a:spLocks noChangeArrowheads="1"/>
          </p:cNvSpPr>
          <p:nvPr/>
        </p:nvSpPr>
        <p:spPr bwMode="auto">
          <a:xfrm>
            <a:off x="400896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28" name="Rectangle 72"/>
          <p:cNvSpPr>
            <a:spLocks noChangeArrowheads="1"/>
          </p:cNvSpPr>
          <p:nvPr/>
        </p:nvSpPr>
        <p:spPr bwMode="auto">
          <a:xfrm>
            <a:off x="4285440" y="1728181"/>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29" name="Rectangle 73"/>
          <p:cNvSpPr>
            <a:spLocks noChangeArrowheads="1"/>
          </p:cNvSpPr>
          <p:nvPr/>
        </p:nvSpPr>
        <p:spPr bwMode="auto">
          <a:xfrm>
            <a:off x="13824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30" name="Rectangle 74"/>
          <p:cNvSpPr>
            <a:spLocks noChangeArrowheads="1"/>
          </p:cNvSpPr>
          <p:nvPr/>
        </p:nvSpPr>
        <p:spPr bwMode="auto">
          <a:xfrm>
            <a:off x="41472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31" name="Rectangle 75"/>
          <p:cNvSpPr>
            <a:spLocks noChangeArrowheads="1"/>
          </p:cNvSpPr>
          <p:nvPr/>
        </p:nvSpPr>
        <p:spPr bwMode="auto">
          <a:xfrm>
            <a:off x="69120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32" name="Rectangle 76"/>
          <p:cNvSpPr>
            <a:spLocks noChangeArrowheads="1"/>
          </p:cNvSpPr>
          <p:nvPr/>
        </p:nvSpPr>
        <p:spPr bwMode="auto">
          <a:xfrm>
            <a:off x="96768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33" name="Rectangle 77"/>
          <p:cNvSpPr>
            <a:spLocks noChangeArrowheads="1"/>
          </p:cNvSpPr>
          <p:nvPr/>
        </p:nvSpPr>
        <p:spPr bwMode="auto">
          <a:xfrm>
            <a:off x="124416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34" name="Rectangle 78"/>
          <p:cNvSpPr>
            <a:spLocks noChangeArrowheads="1"/>
          </p:cNvSpPr>
          <p:nvPr/>
        </p:nvSpPr>
        <p:spPr bwMode="auto">
          <a:xfrm>
            <a:off x="152064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35" name="Rectangle 79"/>
          <p:cNvSpPr>
            <a:spLocks noChangeArrowheads="1"/>
          </p:cNvSpPr>
          <p:nvPr/>
        </p:nvSpPr>
        <p:spPr bwMode="auto">
          <a:xfrm>
            <a:off x="179712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36" name="Rectangle 80"/>
          <p:cNvSpPr>
            <a:spLocks noChangeArrowheads="1"/>
          </p:cNvSpPr>
          <p:nvPr/>
        </p:nvSpPr>
        <p:spPr bwMode="auto">
          <a:xfrm>
            <a:off x="207360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37" name="Rectangle 81"/>
          <p:cNvSpPr>
            <a:spLocks noChangeArrowheads="1"/>
          </p:cNvSpPr>
          <p:nvPr/>
        </p:nvSpPr>
        <p:spPr bwMode="auto">
          <a:xfrm>
            <a:off x="235008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38" name="Rectangle 82"/>
          <p:cNvSpPr>
            <a:spLocks noChangeArrowheads="1"/>
          </p:cNvSpPr>
          <p:nvPr/>
        </p:nvSpPr>
        <p:spPr bwMode="auto">
          <a:xfrm>
            <a:off x="262656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39" name="Rectangle 83"/>
          <p:cNvSpPr>
            <a:spLocks noChangeArrowheads="1"/>
          </p:cNvSpPr>
          <p:nvPr/>
        </p:nvSpPr>
        <p:spPr bwMode="auto">
          <a:xfrm>
            <a:off x="290304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40" name="Rectangle 84"/>
          <p:cNvSpPr>
            <a:spLocks noChangeArrowheads="1"/>
          </p:cNvSpPr>
          <p:nvPr/>
        </p:nvSpPr>
        <p:spPr bwMode="auto">
          <a:xfrm>
            <a:off x="317952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41" name="Rectangle 85"/>
          <p:cNvSpPr>
            <a:spLocks noChangeArrowheads="1"/>
          </p:cNvSpPr>
          <p:nvPr/>
        </p:nvSpPr>
        <p:spPr bwMode="auto">
          <a:xfrm>
            <a:off x="345600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42" name="Rectangle 86"/>
          <p:cNvSpPr>
            <a:spLocks noChangeArrowheads="1"/>
          </p:cNvSpPr>
          <p:nvPr/>
        </p:nvSpPr>
        <p:spPr bwMode="auto">
          <a:xfrm>
            <a:off x="373248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43" name="Rectangle 87"/>
          <p:cNvSpPr>
            <a:spLocks noChangeArrowheads="1"/>
          </p:cNvSpPr>
          <p:nvPr/>
        </p:nvSpPr>
        <p:spPr bwMode="auto">
          <a:xfrm>
            <a:off x="400896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44" name="Rectangle 88"/>
          <p:cNvSpPr>
            <a:spLocks noChangeArrowheads="1"/>
          </p:cNvSpPr>
          <p:nvPr/>
        </p:nvSpPr>
        <p:spPr bwMode="auto">
          <a:xfrm>
            <a:off x="4285440" y="200469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45" name="Rectangle 89"/>
          <p:cNvSpPr>
            <a:spLocks noChangeArrowheads="1"/>
          </p:cNvSpPr>
          <p:nvPr/>
        </p:nvSpPr>
        <p:spPr bwMode="auto">
          <a:xfrm>
            <a:off x="13824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46" name="Rectangle 90"/>
          <p:cNvSpPr>
            <a:spLocks noChangeArrowheads="1"/>
          </p:cNvSpPr>
          <p:nvPr/>
        </p:nvSpPr>
        <p:spPr bwMode="auto">
          <a:xfrm>
            <a:off x="41472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47" name="Rectangle 91"/>
          <p:cNvSpPr>
            <a:spLocks noChangeArrowheads="1"/>
          </p:cNvSpPr>
          <p:nvPr/>
        </p:nvSpPr>
        <p:spPr bwMode="auto">
          <a:xfrm>
            <a:off x="69120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48" name="Rectangle 92"/>
          <p:cNvSpPr>
            <a:spLocks noChangeArrowheads="1"/>
          </p:cNvSpPr>
          <p:nvPr/>
        </p:nvSpPr>
        <p:spPr bwMode="auto">
          <a:xfrm>
            <a:off x="96768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49" name="Rectangle 93"/>
          <p:cNvSpPr>
            <a:spLocks noChangeArrowheads="1"/>
          </p:cNvSpPr>
          <p:nvPr/>
        </p:nvSpPr>
        <p:spPr bwMode="auto">
          <a:xfrm>
            <a:off x="124416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50" name="Rectangle 94"/>
          <p:cNvSpPr>
            <a:spLocks noChangeArrowheads="1"/>
          </p:cNvSpPr>
          <p:nvPr/>
        </p:nvSpPr>
        <p:spPr bwMode="auto">
          <a:xfrm>
            <a:off x="152064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51" name="Rectangle 95"/>
          <p:cNvSpPr>
            <a:spLocks noChangeArrowheads="1"/>
          </p:cNvSpPr>
          <p:nvPr/>
        </p:nvSpPr>
        <p:spPr bwMode="auto">
          <a:xfrm>
            <a:off x="179712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52" name="Rectangle 96"/>
          <p:cNvSpPr>
            <a:spLocks noChangeArrowheads="1"/>
          </p:cNvSpPr>
          <p:nvPr/>
        </p:nvSpPr>
        <p:spPr bwMode="auto">
          <a:xfrm>
            <a:off x="207360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53" name="Rectangle 97"/>
          <p:cNvSpPr>
            <a:spLocks noChangeArrowheads="1"/>
          </p:cNvSpPr>
          <p:nvPr/>
        </p:nvSpPr>
        <p:spPr bwMode="auto">
          <a:xfrm>
            <a:off x="235008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54" name="Rectangle 98"/>
          <p:cNvSpPr>
            <a:spLocks noChangeArrowheads="1"/>
          </p:cNvSpPr>
          <p:nvPr/>
        </p:nvSpPr>
        <p:spPr bwMode="auto">
          <a:xfrm>
            <a:off x="262656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55" name="Rectangle 99"/>
          <p:cNvSpPr>
            <a:spLocks noChangeArrowheads="1"/>
          </p:cNvSpPr>
          <p:nvPr/>
        </p:nvSpPr>
        <p:spPr bwMode="auto">
          <a:xfrm>
            <a:off x="290304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56" name="Rectangle 100"/>
          <p:cNvSpPr>
            <a:spLocks noChangeArrowheads="1"/>
          </p:cNvSpPr>
          <p:nvPr/>
        </p:nvSpPr>
        <p:spPr bwMode="auto">
          <a:xfrm>
            <a:off x="317952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57" name="Rectangle 101"/>
          <p:cNvSpPr>
            <a:spLocks noChangeArrowheads="1"/>
          </p:cNvSpPr>
          <p:nvPr/>
        </p:nvSpPr>
        <p:spPr bwMode="auto">
          <a:xfrm>
            <a:off x="345600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58" name="Rectangle 102"/>
          <p:cNvSpPr>
            <a:spLocks noChangeArrowheads="1"/>
          </p:cNvSpPr>
          <p:nvPr/>
        </p:nvSpPr>
        <p:spPr bwMode="auto">
          <a:xfrm>
            <a:off x="373248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59" name="Rectangle 103"/>
          <p:cNvSpPr>
            <a:spLocks noChangeArrowheads="1"/>
          </p:cNvSpPr>
          <p:nvPr/>
        </p:nvSpPr>
        <p:spPr bwMode="auto">
          <a:xfrm>
            <a:off x="400896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60" name="Rectangle 104"/>
          <p:cNvSpPr>
            <a:spLocks noChangeArrowheads="1"/>
          </p:cNvSpPr>
          <p:nvPr/>
        </p:nvSpPr>
        <p:spPr bwMode="auto">
          <a:xfrm>
            <a:off x="4285440" y="2281200"/>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61" name="Rectangle 105"/>
          <p:cNvSpPr>
            <a:spLocks noChangeArrowheads="1"/>
          </p:cNvSpPr>
          <p:nvPr/>
        </p:nvSpPr>
        <p:spPr bwMode="auto">
          <a:xfrm>
            <a:off x="13824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62" name="Rectangle 106"/>
          <p:cNvSpPr>
            <a:spLocks noChangeArrowheads="1"/>
          </p:cNvSpPr>
          <p:nvPr/>
        </p:nvSpPr>
        <p:spPr bwMode="auto">
          <a:xfrm>
            <a:off x="41472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63" name="Rectangle 107"/>
          <p:cNvSpPr>
            <a:spLocks noChangeArrowheads="1"/>
          </p:cNvSpPr>
          <p:nvPr/>
        </p:nvSpPr>
        <p:spPr bwMode="auto">
          <a:xfrm>
            <a:off x="69120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64" name="Rectangle 108"/>
          <p:cNvSpPr>
            <a:spLocks noChangeArrowheads="1"/>
          </p:cNvSpPr>
          <p:nvPr/>
        </p:nvSpPr>
        <p:spPr bwMode="auto">
          <a:xfrm>
            <a:off x="96768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65" name="Rectangle 109"/>
          <p:cNvSpPr>
            <a:spLocks noChangeArrowheads="1"/>
          </p:cNvSpPr>
          <p:nvPr/>
        </p:nvSpPr>
        <p:spPr bwMode="auto">
          <a:xfrm>
            <a:off x="124416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66" name="Rectangle 110"/>
          <p:cNvSpPr>
            <a:spLocks noChangeArrowheads="1"/>
          </p:cNvSpPr>
          <p:nvPr/>
        </p:nvSpPr>
        <p:spPr bwMode="auto">
          <a:xfrm>
            <a:off x="152064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67" name="Rectangle 111"/>
          <p:cNvSpPr>
            <a:spLocks noChangeArrowheads="1"/>
          </p:cNvSpPr>
          <p:nvPr/>
        </p:nvSpPr>
        <p:spPr bwMode="auto">
          <a:xfrm>
            <a:off x="179712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68" name="Rectangle 112"/>
          <p:cNvSpPr>
            <a:spLocks noChangeArrowheads="1"/>
          </p:cNvSpPr>
          <p:nvPr/>
        </p:nvSpPr>
        <p:spPr bwMode="auto">
          <a:xfrm>
            <a:off x="207360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69" name="Rectangle 113"/>
          <p:cNvSpPr>
            <a:spLocks noChangeArrowheads="1"/>
          </p:cNvSpPr>
          <p:nvPr/>
        </p:nvSpPr>
        <p:spPr bwMode="auto">
          <a:xfrm>
            <a:off x="235008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70" name="Rectangle 114"/>
          <p:cNvSpPr>
            <a:spLocks noChangeArrowheads="1"/>
          </p:cNvSpPr>
          <p:nvPr/>
        </p:nvSpPr>
        <p:spPr bwMode="auto">
          <a:xfrm>
            <a:off x="262656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71" name="Rectangle 115"/>
          <p:cNvSpPr>
            <a:spLocks noChangeArrowheads="1"/>
          </p:cNvSpPr>
          <p:nvPr/>
        </p:nvSpPr>
        <p:spPr bwMode="auto">
          <a:xfrm>
            <a:off x="290304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72" name="Rectangle 116"/>
          <p:cNvSpPr>
            <a:spLocks noChangeArrowheads="1"/>
          </p:cNvSpPr>
          <p:nvPr/>
        </p:nvSpPr>
        <p:spPr bwMode="auto">
          <a:xfrm>
            <a:off x="317952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73" name="Rectangle 117"/>
          <p:cNvSpPr>
            <a:spLocks noChangeArrowheads="1"/>
          </p:cNvSpPr>
          <p:nvPr/>
        </p:nvSpPr>
        <p:spPr bwMode="auto">
          <a:xfrm>
            <a:off x="345600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74" name="Rectangle 118"/>
          <p:cNvSpPr>
            <a:spLocks noChangeArrowheads="1"/>
          </p:cNvSpPr>
          <p:nvPr/>
        </p:nvSpPr>
        <p:spPr bwMode="auto">
          <a:xfrm>
            <a:off x="373248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75" name="Rectangle 119"/>
          <p:cNvSpPr>
            <a:spLocks noChangeArrowheads="1"/>
          </p:cNvSpPr>
          <p:nvPr/>
        </p:nvSpPr>
        <p:spPr bwMode="auto">
          <a:xfrm>
            <a:off x="400896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76" name="Rectangle 120"/>
          <p:cNvSpPr>
            <a:spLocks noChangeArrowheads="1"/>
          </p:cNvSpPr>
          <p:nvPr/>
        </p:nvSpPr>
        <p:spPr bwMode="auto">
          <a:xfrm>
            <a:off x="4285440" y="2557709"/>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77" name="Rectangle 121"/>
          <p:cNvSpPr>
            <a:spLocks noChangeArrowheads="1"/>
          </p:cNvSpPr>
          <p:nvPr/>
        </p:nvSpPr>
        <p:spPr bwMode="auto">
          <a:xfrm>
            <a:off x="41472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78" name="Rectangle 122"/>
          <p:cNvSpPr>
            <a:spLocks noChangeArrowheads="1"/>
          </p:cNvSpPr>
          <p:nvPr/>
        </p:nvSpPr>
        <p:spPr bwMode="auto">
          <a:xfrm>
            <a:off x="69120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79" name="Rectangle 123"/>
          <p:cNvSpPr>
            <a:spLocks noChangeArrowheads="1"/>
          </p:cNvSpPr>
          <p:nvPr/>
        </p:nvSpPr>
        <p:spPr bwMode="auto">
          <a:xfrm>
            <a:off x="96768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80" name="Rectangle 124"/>
          <p:cNvSpPr>
            <a:spLocks noChangeArrowheads="1"/>
          </p:cNvSpPr>
          <p:nvPr/>
        </p:nvSpPr>
        <p:spPr bwMode="auto">
          <a:xfrm>
            <a:off x="124416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81" name="Rectangle 125"/>
          <p:cNvSpPr>
            <a:spLocks noChangeArrowheads="1"/>
          </p:cNvSpPr>
          <p:nvPr/>
        </p:nvSpPr>
        <p:spPr bwMode="auto">
          <a:xfrm>
            <a:off x="152064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82" name="Rectangle 126"/>
          <p:cNvSpPr>
            <a:spLocks noChangeArrowheads="1"/>
          </p:cNvSpPr>
          <p:nvPr/>
        </p:nvSpPr>
        <p:spPr bwMode="auto">
          <a:xfrm>
            <a:off x="179712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83" name="Rectangle 127"/>
          <p:cNvSpPr>
            <a:spLocks noChangeArrowheads="1"/>
          </p:cNvSpPr>
          <p:nvPr/>
        </p:nvSpPr>
        <p:spPr bwMode="auto">
          <a:xfrm>
            <a:off x="207360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84" name="Rectangle 128"/>
          <p:cNvSpPr>
            <a:spLocks noChangeArrowheads="1"/>
          </p:cNvSpPr>
          <p:nvPr/>
        </p:nvSpPr>
        <p:spPr bwMode="auto">
          <a:xfrm>
            <a:off x="235008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85" name="Rectangle 129"/>
          <p:cNvSpPr>
            <a:spLocks noChangeArrowheads="1"/>
          </p:cNvSpPr>
          <p:nvPr/>
        </p:nvSpPr>
        <p:spPr bwMode="auto">
          <a:xfrm>
            <a:off x="262656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86" name="Rectangle 130"/>
          <p:cNvSpPr>
            <a:spLocks noChangeArrowheads="1"/>
          </p:cNvSpPr>
          <p:nvPr/>
        </p:nvSpPr>
        <p:spPr bwMode="auto">
          <a:xfrm>
            <a:off x="290304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87" name="Rectangle 131"/>
          <p:cNvSpPr>
            <a:spLocks noChangeArrowheads="1"/>
          </p:cNvSpPr>
          <p:nvPr/>
        </p:nvSpPr>
        <p:spPr bwMode="auto">
          <a:xfrm>
            <a:off x="317952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88" name="Rectangle 132"/>
          <p:cNvSpPr>
            <a:spLocks noChangeArrowheads="1"/>
          </p:cNvSpPr>
          <p:nvPr/>
        </p:nvSpPr>
        <p:spPr bwMode="auto">
          <a:xfrm>
            <a:off x="345600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89" name="Rectangle 133"/>
          <p:cNvSpPr>
            <a:spLocks noChangeArrowheads="1"/>
          </p:cNvSpPr>
          <p:nvPr/>
        </p:nvSpPr>
        <p:spPr bwMode="auto">
          <a:xfrm>
            <a:off x="373248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90" name="Rectangle 134"/>
          <p:cNvSpPr>
            <a:spLocks noChangeArrowheads="1"/>
          </p:cNvSpPr>
          <p:nvPr/>
        </p:nvSpPr>
        <p:spPr bwMode="auto">
          <a:xfrm>
            <a:off x="400896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91" name="Rectangle 135"/>
          <p:cNvSpPr>
            <a:spLocks noChangeArrowheads="1"/>
          </p:cNvSpPr>
          <p:nvPr/>
        </p:nvSpPr>
        <p:spPr bwMode="auto">
          <a:xfrm>
            <a:off x="428544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92" name="Rectangle 136"/>
          <p:cNvSpPr>
            <a:spLocks noChangeArrowheads="1"/>
          </p:cNvSpPr>
          <p:nvPr/>
        </p:nvSpPr>
        <p:spPr bwMode="auto">
          <a:xfrm>
            <a:off x="428544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193" name="Rectangle 137"/>
          <p:cNvSpPr>
            <a:spLocks noChangeArrowheads="1"/>
          </p:cNvSpPr>
          <p:nvPr/>
        </p:nvSpPr>
        <p:spPr bwMode="auto">
          <a:xfrm>
            <a:off x="4561920" y="1175163"/>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94" name="Rectangle 138"/>
          <p:cNvSpPr>
            <a:spLocks noChangeArrowheads="1"/>
          </p:cNvSpPr>
          <p:nvPr/>
        </p:nvSpPr>
        <p:spPr bwMode="auto">
          <a:xfrm>
            <a:off x="4561920" y="1451672"/>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95" name="Rectangle 139"/>
          <p:cNvSpPr>
            <a:spLocks noChangeArrowheads="1"/>
          </p:cNvSpPr>
          <p:nvPr/>
        </p:nvSpPr>
        <p:spPr bwMode="auto">
          <a:xfrm>
            <a:off x="4561920" y="1728181"/>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96" name="Rectangle 140"/>
          <p:cNvSpPr>
            <a:spLocks noChangeArrowheads="1"/>
          </p:cNvSpPr>
          <p:nvPr/>
        </p:nvSpPr>
        <p:spPr bwMode="auto">
          <a:xfrm>
            <a:off x="4561920" y="2004690"/>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97" name="Rectangle 141"/>
          <p:cNvSpPr>
            <a:spLocks noChangeArrowheads="1"/>
          </p:cNvSpPr>
          <p:nvPr/>
        </p:nvSpPr>
        <p:spPr bwMode="auto">
          <a:xfrm>
            <a:off x="4561920" y="2281200"/>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98" name="Rectangle 142"/>
          <p:cNvSpPr>
            <a:spLocks noChangeArrowheads="1"/>
          </p:cNvSpPr>
          <p:nvPr/>
        </p:nvSpPr>
        <p:spPr bwMode="auto">
          <a:xfrm>
            <a:off x="4561920" y="2557709"/>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199" name="Rectangle 143"/>
          <p:cNvSpPr>
            <a:spLocks noChangeArrowheads="1"/>
          </p:cNvSpPr>
          <p:nvPr/>
        </p:nvSpPr>
        <p:spPr bwMode="auto">
          <a:xfrm>
            <a:off x="4561920" y="2834218"/>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200" name="Rectangle 144"/>
          <p:cNvSpPr>
            <a:spLocks noChangeArrowheads="1"/>
          </p:cNvSpPr>
          <p:nvPr/>
        </p:nvSpPr>
        <p:spPr bwMode="auto">
          <a:xfrm>
            <a:off x="4561920" y="3110727"/>
            <a:ext cx="276480" cy="276509"/>
          </a:xfrm>
          <a:prstGeom prst="rect">
            <a:avLst/>
          </a:prstGeom>
          <a:solidFill>
            <a:srgbClr val="00CC00"/>
          </a:solidFill>
          <a:ln w="28575">
            <a:solidFill>
              <a:schemeClr val="tx2"/>
            </a:solidFill>
            <a:miter lim="800000"/>
            <a:headEnd/>
            <a:tailEnd/>
          </a:ln>
        </p:spPr>
        <p:txBody>
          <a:bodyPr wrap="none" lIns="82945" tIns="41473" rIns="82945" bIns="41473" anchor="ctr"/>
          <a:lstStyle/>
          <a:p>
            <a:endParaRPr lang="en-US"/>
          </a:p>
        </p:txBody>
      </p:sp>
      <p:sp>
        <p:nvSpPr>
          <p:cNvPr id="45201" name="Rectangle 145"/>
          <p:cNvSpPr>
            <a:spLocks noChangeArrowheads="1"/>
          </p:cNvSpPr>
          <p:nvPr/>
        </p:nvSpPr>
        <p:spPr bwMode="auto">
          <a:xfrm>
            <a:off x="13824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02" name="Rectangle 146"/>
          <p:cNvSpPr>
            <a:spLocks noChangeArrowheads="1"/>
          </p:cNvSpPr>
          <p:nvPr/>
        </p:nvSpPr>
        <p:spPr bwMode="auto">
          <a:xfrm>
            <a:off x="41472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03" name="Rectangle 147"/>
          <p:cNvSpPr>
            <a:spLocks noChangeArrowheads="1"/>
          </p:cNvSpPr>
          <p:nvPr/>
        </p:nvSpPr>
        <p:spPr bwMode="auto">
          <a:xfrm>
            <a:off x="69120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04" name="Rectangle 148"/>
          <p:cNvSpPr>
            <a:spLocks noChangeArrowheads="1"/>
          </p:cNvSpPr>
          <p:nvPr/>
        </p:nvSpPr>
        <p:spPr bwMode="auto">
          <a:xfrm>
            <a:off x="96768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05" name="Rectangle 149"/>
          <p:cNvSpPr>
            <a:spLocks noChangeArrowheads="1"/>
          </p:cNvSpPr>
          <p:nvPr/>
        </p:nvSpPr>
        <p:spPr bwMode="auto">
          <a:xfrm>
            <a:off x="124416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06" name="Rectangle 150"/>
          <p:cNvSpPr>
            <a:spLocks noChangeArrowheads="1"/>
          </p:cNvSpPr>
          <p:nvPr/>
        </p:nvSpPr>
        <p:spPr bwMode="auto">
          <a:xfrm>
            <a:off x="152064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07" name="Rectangle 151"/>
          <p:cNvSpPr>
            <a:spLocks noChangeArrowheads="1"/>
          </p:cNvSpPr>
          <p:nvPr/>
        </p:nvSpPr>
        <p:spPr bwMode="auto">
          <a:xfrm>
            <a:off x="179712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08" name="Rectangle 152"/>
          <p:cNvSpPr>
            <a:spLocks noChangeArrowheads="1"/>
          </p:cNvSpPr>
          <p:nvPr/>
        </p:nvSpPr>
        <p:spPr bwMode="auto">
          <a:xfrm>
            <a:off x="207360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09" name="Rectangle 153"/>
          <p:cNvSpPr>
            <a:spLocks noChangeArrowheads="1"/>
          </p:cNvSpPr>
          <p:nvPr/>
        </p:nvSpPr>
        <p:spPr bwMode="auto">
          <a:xfrm>
            <a:off x="235008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10" name="Rectangle 154"/>
          <p:cNvSpPr>
            <a:spLocks noChangeArrowheads="1"/>
          </p:cNvSpPr>
          <p:nvPr/>
        </p:nvSpPr>
        <p:spPr bwMode="auto">
          <a:xfrm>
            <a:off x="262656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11" name="Rectangle 155"/>
          <p:cNvSpPr>
            <a:spLocks noChangeArrowheads="1"/>
          </p:cNvSpPr>
          <p:nvPr/>
        </p:nvSpPr>
        <p:spPr bwMode="auto">
          <a:xfrm>
            <a:off x="290304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12" name="Rectangle 156"/>
          <p:cNvSpPr>
            <a:spLocks noChangeArrowheads="1"/>
          </p:cNvSpPr>
          <p:nvPr/>
        </p:nvSpPr>
        <p:spPr bwMode="auto">
          <a:xfrm>
            <a:off x="317952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13" name="Rectangle 157"/>
          <p:cNvSpPr>
            <a:spLocks noChangeArrowheads="1"/>
          </p:cNvSpPr>
          <p:nvPr/>
        </p:nvSpPr>
        <p:spPr bwMode="auto">
          <a:xfrm>
            <a:off x="345600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14" name="Rectangle 158"/>
          <p:cNvSpPr>
            <a:spLocks noChangeArrowheads="1"/>
          </p:cNvSpPr>
          <p:nvPr/>
        </p:nvSpPr>
        <p:spPr bwMode="auto">
          <a:xfrm>
            <a:off x="373248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15" name="Rectangle 159"/>
          <p:cNvSpPr>
            <a:spLocks noChangeArrowheads="1"/>
          </p:cNvSpPr>
          <p:nvPr/>
        </p:nvSpPr>
        <p:spPr bwMode="auto">
          <a:xfrm>
            <a:off x="4008960" y="2834218"/>
            <a:ext cx="276480" cy="276509"/>
          </a:xfrm>
          <a:prstGeom prst="rect">
            <a:avLst/>
          </a:prstGeom>
          <a:solidFill>
            <a:srgbClr val="FF3300"/>
          </a:solidFill>
          <a:ln w="28575">
            <a:solidFill>
              <a:schemeClr val="tx2"/>
            </a:solidFill>
            <a:miter lim="800000"/>
            <a:headEnd/>
            <a:tailEnd/>
          </a:ln>
        </p:spPr>
        <p:txBody>
          <a:bodyPr wrap="none" lIns="82945" tIns="41473" rIns="82945" bIns="41473" anchor="ctr"/>
          <a:lstStyle/>
          <a:p>
            <a:endParaRPr lang="en-US"/>
          </a:p>
        </p:txBody>
      </p:sp>
      <p:sp>
        <p:nvSpPr>
          <p:cNvPr id="45216" name="Rectangle 160"/>
          <p:cNvSpPr>
            <a:spLocks noChangeArrowheads="1"/>
          </p:cNvSpPr>
          <p:nvPr/>
        </p:nvSpPr>
        <p:spPr bwMode="auto">
          <a:xfrm>
            <a:off x="69120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17" name="Rectangle 161"/>
          <p:cNvSpPr>
            <a:spLocks noChangeArrowheads="1"/>
          </p:cNvSpPr>
          <p:nvPr/>
        </p:nvSpPr>
        <p:spPr bwMode="auto">
          <a:xfrm>
            <a:off x="96768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18" name="Rectangle 162"/>
          <p:cNvSpPr>
            <a:spLocks noChangeArrowheads="1"/>
          </p:cNvSpPr>
          <p:nvPr/>
        </p:nvSpPr>
        <p:spPr bwMode="auto">
          <a:xfrm>
            <a:off x="124416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19" name="Rectangle 163"/>
          <p:cNvSpPr>
            <a:spLocks noChangeArrowheads="1"/>
          </p:cNvSpPr>
          <p:nvPr/>
        </p:nvSpPr>
        <p:spPr bwMode="auto">
          <a:xfrm>
            <a:off x="152064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20" name="Rectangle 164"/>
          <p:cNvSpPr>
            <a:spLocks noChangeArrowheads="1"/>
          </p:cNvSpPr>
          <p:nvPr/>
        </p:nvSpPr>
        <p:spPr bwMode="auto">
          <a:xfrm>
            <a:off x="179712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21" name="Rectangle 165"/>
          <p:cNvSpPr>
            <a:spLocks noChangeArrowheads="1"/>
          </p:cNvSpPr>
          <p:nvPr/>
        </p:nvSpPr>
        <p:spPr bwMode="auto">
          <a:xfrm>
            <a:off x="207360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22" name="Rectangle 166"/>
          <p:cNvSpPr>
            <a:spLocks noChangeArrowheads="1"/>
          </p:cNvSpPr>
          <p:nvPr/>
        </p:nvSpPr>
        <p:spPr bwMode="auto">
          <a:xfrm>
            <a:off x="235008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23" name="Rectangle 167"/>
          <p:cNvSpPr>
            <a:spLocks noChangeArrowheads="1"/>
          </p:cNvSpPr>
          <p:nvPr/>
        </p:nvSpPr>
        <p:spPr bwMode="auto">
          <a:xfrm>
            <a:off x="262656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24" name="Rectangle 168"/>
          <p:cNvSpPr>
            <a:spLocks noChangeArrowheads="1"/>
          </p:cNvSpPr>
          <p:nvPr/>
        </p:nvSpPr>
        <p:spPr bwMode="auto">
          <a:xfrm>
            <a:off x="290304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25" name="Rectangle 169"/>
          <p:cNvSpPr>
            <a:spLocks noChangeArrowheads="1"/>
          </p:cNvSpPr>
          <p:nvPr/>
        </p:nvSpPr>
        <p:spPr bwMode="auto">
          <a:xfrm>
            <a:off x="317952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26" name="Rectangle 170"/>
          <p:cNvSpPr>
            <a:spLocks noChangeArrowheads="1"/>
          </p:cNvSpPr>
          <p:nvPr/>
        </p:nvSpPr>
        <p:spPr bwMode="auto">
          <a:xfrm>
            <a:off x="345600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27" name="Rectangle 171"/>
          <p:cNvSpPr>
            <a:spLocks noChangeArrowheads="1"/>
          </p:cNvSpPr>
          <p:nvPr/>
        </p:nvSpPr>
        <p:spPr bwMode="auto">
          <a:xfrm>
            <a:off x="373248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28" name="Rectangle 172"/>
          <p:cNvSpPr>
            <a:spLocks noChangeArrowheads="1"/>
          </p:cNvSpPr>
          <p:nvPr/>
        </p:nvSpPr>
        <p:spPr bwMode="auto">
          <a:xfrm>
            <a:off x="400896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29" name="Rectangle 173"/>
          <p:cNvSpPr>
            <a:spLocks noChangeArrowheads="1"/>
          </p:cNvSpPr>
          <p:nvPr/>
        </p:nvSpPr>
        <p:spPr bwMode="auto">
          <a:xfrm>
            <a:off x="428544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30" name="Rectangle 174"/>
          <p:cNvSpPr>
            <a:spLocks noChangeArrowheads="1"/>
          </p:cNvSpPr>
          <p:nvPr/>
        </p:nvSpPr>
        <p:spPr bwMode="auto">
          <a:xfrm>
            <a:off x="456192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31" name="Rectangle 175"/>
          <p:cNvSpPr>
            <a:spLocks noChangeArrowheads="1"/>
          </p:cNvSpPr>
          <p:nvPr/>
        </p:nvSpPr>
        <p:spPr bwMode="auto">
          <a:xfrm>
            <a:off x="483840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32" name="Rectangle 176"/>
          <p:cNvSpPr>
            <a:spLocks noChangeArrowheads="1"/>
          </p:cNvSpPr>
          <p:nvPr/>
        </p:nvSpPr>
        <p:spPr bwMode="auto">
          <a:xfrm>
            <a:off x="4838400" y="1451672"/>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33" name="Rectangle 177"/>
          <p:cNvSpPr>
            <a:spLocks noChangeArrowheads="1"/>
          </p:cNvSpPr>
          <p:nvPr/>
        </p:nvSpPr>
        <p:spPr bwMode="auto">
          <a:xfrm>
            <a:off x="4838400" y="1728181"/>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34" name="Rectangle 178"/>
          <p:cNvSpPr>
            <a:spLocks noChangeArrowheads="1"/>
          </p:cNvSpPr>
          <p:nvPr/>
        </p:nvSpPr>
        <p:spPr bwMode="auto">
          <a:xfrm>
            <a:off x="4838400" y="2004690"/>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35" name="Rectangle 179"/>
          <p:cNvSpPr>
            <a:spLocks noChangeArrowheads="1"/>
          </p:cNvSpPr>
          <p:nvPr/>
        </p:nvSpPr>
        <p:spPr bwMode="auto">
          <a:xfrm>
            <a:off x="4838400" y="2281200"/>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36" name="Rectangle 180"/>
          <p:cNvSpPr>
            <a:spLocks noChangeArrowheads="1"/>
          </p:cNvSpPr>
          <p:nvPr/>
        </p:nvSpPr>
        <p:spPr bwMode="auto">
          <a:xfrm>
            <a:off x="4838400" y="2557709"/>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37" name="Rectangle 181"/>
          <p:cNvSpPr>
            <a:spLocks noChangeArrowheads="1"/>
          </p:cNvSpPr>
          <p:nvPr/>
        </p:nvSpPr>
        <p:spPr bwMode="auto">
          <a:xfrm>
            <a:off x="4838400" y="2834218"/>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38" name="Rectangle 182"/>
          <p:cNvSpPr>
            <a:spLocks noChangeArrowheads="1"/>
          </p:cNvSpPr>
          <p:nvPr/>
        </p:nvSpPr>
        <p:spPr bwMode="auto">
          <a:xfrm>
            <a:off x="4838400" y="3110727"/>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39" name="Rectangle 183"/>
          <p:cNvSpPr>
            <a:spLocks noChangeArrowheads="1"/>
          </p:cNvSpPr>
          <p:nvPr/>
        </p:nvSpPr>
        <p:spPr bwMode="auto">
          <a:xfrm>
            <a:off x="4838400" y="3387236"/>
            <a:ext cx="276480" cy="276509"/>
          </a:xfrm>
          <a:prstGeom prst="rect">
            <a:avLst/>
          </a:prstGeom>
          <a:solidFill>
            <a:schemeClr val="accent2"/>
          </a:solidFill>
          <a:ln w="28575">
            <a:solidFill>
              <a:schemeClr val="tx2"/>
            </a:solidFill>
            <a:miter lim="800000"/>
            <a:headEnd/>
            <a:tailEnd/>
          </a:ln>
        </p:spPr>
        <p:txBody>
          <a:bodyPr wrap="none" lIns="82945" tIns="41473" rIns="82945" bIns="41473" anchor="ctr"/>
          <a:lstStyle/>
          <a:p>
            <a:endParaRPr lang="en-US"/>
          </a:p>
        </p:txBody>
      </p:sp>
      <p:sp>
        <p:nvSpPr>
          <p:cNvPr id="45240" name="Rectangle 441"/>
          <p:cNvSpPr>
            <a:spLocks noChangeArrowheads="1"/>
          </p:cNvSpPr>
          <p:nvPr/>
        </p:nvSpPr>
        <p:spPr bwMode="auto">
          <a:xfrm>
            <a:off x="442368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41" name="Rectangle 442"/>
          <p:cNvSpPr>
            <a:spLocks noChangeArrowheads="1"/>
          </p:cNvSpPr>
          <p:nvPr/>
        </p:nvSpPr>
        <p:spPr bwMode="auto">
          <a:xfrm>
            <a:off x="470016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42" name="Rectangle 443"/>
          <p:cNvSpPr>
            <a:spLocks noChangeArrowheads="1"/>
          </p:cNvSpPr>
          <p:nvPr/>
        </p:nvSpPr>
        <p:spPr bwMode="auto">
          <a:xfrm>
            <a:off x="497664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43" name="Rectangle 444"/>
          <p:cNvSpPr>
            <a:spLocks noChangeArrowheads="1"/>
          </p:cNvSpPr>
          <p:nvPr/>
        </p:nvSpPr>
        <p:spPr bwMode="auto">
          <a:xfrm>
            <a:off x="525312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44" name="Rectangle 445"/>
          <p:cNvSpPr>
            <a:spLocks noChangeArrowheads="1"/>
          </p:cNvSpPr>
          <p:nvPr/>
        </p:nvSpPr>
        <p:spPr bwMode="auto">
          <a:xfrm>
            <a:off x="552960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45" name="Rectangle 446"/>
          <p:cNvSpPr>
            <a:spLocks noChangeArrowheads="1"/>
          </p:cNvSpPr>
          <p:nvPr/>
        </p:nvSpPr>
        <p:spPr bwMode="auto">
          <a:xfrm>
            <a:off x="580608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46" name="Rectangle 447"/>
          <p:cNvSpPr>
            <a:spLocks noChangeArrowheads="1"/>
          </p:cNvSpPr>
          <p:nvPr/>
        </p:nvSpPr>
        <p:spPr bwMode="auto">
          <a:xfrm>
            <a:off x="608256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47" name="Rectangle 448"/>
          <p:cNvSpPr>
            <a:spLocks noChangeArrowheads="1"/>
          </p:cNvSpPr>
          <p:nvPr/>
        </p:nvSpPr>
        <p:spPr bwMode="auto">
          <a:xfrm>
            <a:off x="635904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48" name="Rectangle 449"/>
          <p:cNvSpPr>
            <a:spLocks noChangeArrowheads="1"/>
          </p:cNvSpPr>
          <p:nvPr/>
        </p:nvSpPr>
        <p:spPr bwMode="auto">
          <a:xfrm>
            <a:off x="663552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49" name="Rectangle 450"/>
          <p:cNvSpPr>
            <a:spLocks noChangeArrowheads="1"/>
          </p:cNvSpPr>
          <p:nvPr/>
        </p:nvSpPr>
        <p:spPr bwMode="auto">
          <a:xfrm>
            <a:off x="691200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50" name="Rectangle 451"/>
          <p:cNvSpPr>
            <a:spLocks noChangeArrowheads="1"/>
          </p:cNvSpPr>
          <p:nvPr/>
        </p:nvSpPr>
        <p:spPr bwMode="auto">
          <a:xfrm>
            <a:off x="718848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51" name="Rectangle 452"/>
          <p:cNvSpPr>
            <a:spLocks noChangeArrowheads="1"/>
          </p:cNvSpPr>
          <p:nvPr/>
        </p:nvSpPr>
        <p:spPr bwMode="auto">
          <a:xfrm>
            <a:off x="746496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52" name="Rectangle 453"/>
          <p:cNvSpPr>
            <a:spLocks noChangeArrowheads="1"/>
          </p:cNvSpPr>
          <p:nvPr/>
        </p:nvSpPr>
        <p:spPr bwMode="auto">
          <a:xfrm>
            <a:off x="774144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53" name="Rectangle 454"/>
          <p:cNvSpPr>
            <a:spLocks noChangeArrowheads="1"/>
          </p:cNvSpPr>
          <p:nvPr/>
        </p:nvSpPr>
        <p:spPr bwMode="auto">
          <a:xfrm>
            <a:off x="801792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54" name="Rectangle 455"/>
          <p:cNvSpPr>
            <a:spLocks noChangeArrowheads="1"/>
          </p:cNvSpPr>
          <p:nvPr/>
        </p:nvSpPr>
        <p:spPr bwMode="auto">
          <a:xfrm>
            <a:off x="442368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55" name="Rectangle 456"/>
          <p:cNvSpPr>
            <a:spLocks noChangeArrowheads="1"/>
          </p:cNvSpPr>
          <p:nvPr/>
        </p:nvSpPr>
        <p:spPr bwMode="auto">
          <a:xfrm>
            <a:off x="470016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56" name="Rectangle 457"/>
          <p:cNvSpPr>
            <a:spLocks noChangeArrowheads="1"/>
          </p:cNvSpPr>
          <p:nvPr/>
        </p:nvSpPr>
        <p:spPr bwMode="auto">
          <a:xfrm>
            <a:off x="497664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57" name="Rectangle 458"/>
          <p:cNvSpPr>
            <a:spLocks noChangeArrowheads="1"/>
          </p:cNvSpPr>
          <p:nvPr/>
        </p:nvSpPr>
        <p:spPr bwMode="auto">
          <a:xfrm>
            <a:off x="525312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58" name="Rectangle 459"/>
          <p:cNvSpPr>
            <a:spLocks noChangeArrowheads="1"/>
          </p:cNvSpPr>
          <p:nvPr/>
        </p:nvSpPr>
        <p:spPr bwMode="auto">
          <a:xfrm>
            <a:off x="552960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59" name="Rectangle 460"/>
          <p:cNvSpPr>
            <a:spLocks noChangeArrowheads="1"/>
          </p:cNvSpPr>
          <p:nvPr/>
        </p:nvSpPr>
        <p:spPr bwMode="auto">
          <a:xfrm>
            <a:off x="580608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60" name="Rectangle 461"/>
          <p:cNvSpPr>
            <a:spLocks noChangeArrowheads="1"/>
          </p:cNvSpPr>
          <p:nvPr/>
        </p:nvSpPr>
        <p:spPr bwMode="auto">
          <a:xfrm>
            <a:off x="608256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61" name="Rectangle 462"/>
          <p:cNvSpPr>
            <a:spLocks noChangeArrowheads="1"/>
          </p:cNvSpPr>
          <p:nvPr/>
        </p:nvSpPr>
        <p:spPr bwMode="auto">
          <a:xfrm>
            <a:off x="635904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62" name="Rectangle 463"/>
          <p:cNvSpPr>
            <a:spLocks noChangeArrowheads="1"/>
          </p:cNvSpPr>
          <p:nvPr/>
        </p:nvSpPr>
        <p:spPr bwMode="auto">
          <a:xfrm>
            <a:off x="663552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63" name="Rectangle 464"/>
          <p:cNvSpPr>
            <a:spLocks noChangeArrowheads="1"/>
          </p:cNvSpPr>
          <p:nvPr/>
        </p:nvSpPr>
        <p:spPr bwMode="auto">
          <a:xfrm>
            <a:off x="691200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64" name="Rectangle 465"/>
          <p:cNvSpPr>
            <a:spLocks noChangeArrowheads="1"/>
          </p:cNvSpPr>
          <p:nvPr/>
        </p:nvSpPr>
        <p:spPr bwMode="auto">
          <a:xfrm>
            <a:off x="718848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65" name="Rectangle 466"/>
          <p:cNvSpPr>
            <a:spLocks noChangeArrowheads="1"/>
          </p:cNvSpPr>
          <p:nvPr/>
        </p:nvSpPr>
        <p:spPr bwMode="auto">
          <a:xfrm>
            <a:off x="746496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66" name="Rectangle 467"/>
          <p:cNvSpPr>
            <a:spLocks noChangeArrowheads="1"/>
          </p:cNvSpPr>
          <p:nvPr/>
        </p:nvSpPr>
        <p:spPr bwMode="auto">
          <a:xfrm>
            <a:off x="774144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67" name="Rectangle 468"/>
          <p:cNvSpPr>
            <a:spLocks noChangeArrowheads="1"/>
          </p:cNvSpPr>
          <p:nvPr/>
        </p:nvSpPr>
        <p:spPr bwMode="auto">
          <a:xfrm>
            <a:off x="801792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68" name="Rectangle 469"/>
          <p:cNvSpPr>
            <a:spLocks noChangeArrowheads="1"/>
          </p:cNvSpPr>
          <p:nvPr/>
        </p:nvSpPr>
        <p:spPr bwMode="auto">
          <a:xfrm>
            <a:off x="442368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69" name="Rectangle 470"/>
          <p:cNvSpPr>
            <a:spLocks noChangeArrowheads="1"/>
          </p:cNvSpPr>
          <p:nvPr/>
        </p:nvSpPr>
        <p:spPr bwMode="auto">
          <a:xfrm>
            <a:off x="470016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70" name="Rectangle 471"/>
          <p:cNvSpPr>
            <a:spLocks noChangeArrowheads="1"/>
          </p:cNvSpPr>
          <p:nvPr/>
        </p:nvSpPr>
        <p:spPr bwMode="auto">
          <a:xfrm>
            <a:off x="497664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71" name="Rectangle 472"/>
          <p:cNvSpPr>
            <a:spLocks noChangeArrowheads="1"/>
          </p:cNvSpPr>
          <p:nvPr/>
        </p:nvSpPr>
        <p:spPr bwMode="auto">
          <a:xfrm>
            <a:off x="525312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72" name="Rectangle 473"/>
          <p:cNvSpPr>
            <a:spLocks noChangeArrowheads="1"/>
          </p:cNvSpPr>
          <p:nvPr/>
        </p:nvSpPr>
        <p:spPr bwMode="auto">
          <a:xfrm>
            <a:off x="552960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73" name="Rectangle 474"/>
          <p:cNvSpPr>
            <a:spLocks noChangeArrowheads="1"/>
          </p:cNvSpPr>
          <p:nvPr/>
        </p:nvSpPr>
        <p:spPr bwMode="auto">
          <a:xfrm>
            <a:off x="580608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74" name="Rectangle 475"/>
          <p:cNvSpPr>
            <a:spLocks noChangeArrowheads="1"/>
          </p:cNvSpPr>
          <p:nvPr/>
        </p:nvSpPr>
        <p:spPr bwMode="auto">
          <a:xfrm>
            <a:off x="608256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75" name="Rectangle 476"/>
          <p:cNvSpPr>
            <a:spLocks noChangeArrowheads="1"/>
          </p:cNvSpPr>
          <p:nvPr/>
        </p:nvSpPr>
        <p:spPr bwMode="auto">
          <a:xfrm>
            <a:off x="635904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76" name="Rectangle 477"/>
          <p:cNvSpPr>
            <a:spLocks noChangeArrowheads="1"/>
          </p:cNvSpPr>
          <p:nvPr/>
        </p:nvSpPr>
        <p:spPr bwMode="auto">
          <a:xfrm>
            <a:off x="663552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77" name="Rectangle 478"/>
          <p:cNvSpPr>
            <a:spLocks noChangeArrowheads="1"/>
          </p:cNvSpPr>
          <p:nvPr/>
        </p:nvSpPr>
        <p:spPr bwMode="auto">
          <a:xfrm>
            <a:off x="691200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78" name="Rectangle 479"/>
          <p:cNvSpPr>
            <a:spLocks noChangeArrowheads="1"/>
          </p:cNvSpPr>
          <p:nvPr/>
        </p:nvSpPr>
        <p:spPr bwMode="auto">
          <a:xfrm>
            <a:off x="718848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79" name="Rectangle 480"/>
          <p:cNvSpPr>
            <a:spLocks noChangeArrowheads="1"/>
          </p:cNvSpPr>
          <p:nvPr/>
        </p:nvSpPr>
        <p:spPr bwMode="auto">
          <a:xfrm>
            <a:off x="746496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80" name="Rectangle 481"/>
          <p:cNvSpPr>
            <a:spLocks noChangeArrowheads="1"/>
          </p:cNvSpPr>
          <p:nvPr/>
        </p:nvSpPr>
        <p:spPr bwMode="auto">
          <a:xfrm>
            <a:off x="774144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81" name="Rectangle 482"/>
          <p:cNvSpPr>
            <a:spLocks noChangeArrowheads="1"/>
          </p:cNvSpPr>
          <p:nvPr/>
        </p:nvSpPr>
        <p:spPr bwMode="auto">
          <a:xfrm>
            <a:off x="801792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82" name="Rectangle 483"/>
          <p:cNvSpPr>
            <a:spLocks noChangeArrowheads="1"/>
          </p:cNvSpPr>
          <p:nvPr/>
        </p:nvSpPr>
        <p:spPr bwMode="auto">
          <a:xfrm>
            <a:off x="442368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83" name="Rectangle 484"/>
          <p:cNvSpPr>
            <a:spLocks noChangeArrowheads="1"/>
          </p:cNvSpPr>
          <p:nvPr/>
        </p:nvSpPr>
        <p:spPr bwMode="auto">
          <a:xfrm>
            <a:off x="470016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84" name="Rectangle 485"/>
          <p:cNvSpPr>
            <a:spLocks noChangeArrowheads="1"/>
          </p:cNvSpPr>
          <p:nvPr/>
        </p:nvSpPr>
        <p:spPr bwMode="auto">
          <a:xfrm>
            <a:off x="497664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85" name="Rectangle 486"/>
          <p:cNvSpPr>
            <a:spLocks noChangeArrowheads="1"/>
          </p:cNvSpPr>
          <p:nvPr/>
        </p:nvSpPr>
        <p:spPr bwMode="auto">
          <a:xfrm>
            <a:off x="525312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86" name="Rectangle 487"/>
          <p:cNvSpPr>
            <a:spLocks noChangeArrowheads="1"/>
          </p:cNvSpPr>
          <p:nvPr/>
        </p:nvSpPr>
        <p:spPr bwMode="auto">
          <a:xfrm>
            <a:off x="552960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87" name="Rectangle 488"/>
          <p:cNvSpPr>
            <a:spLocks noChangeArrowheads="1"/>
          </p:cNvSpPr>
          <p:nvPr/>
        </p:nvSpPr>
        <p:spPr bwMode="auto">
          <a:xfrm>
            <a:off x="580608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88" name="Rectangle 489"/>
          <p:cNvSpPr>
            <a:spLocks noChangeArrowheads="1"/>
          </p:cNvSpPr>
          <p:nvPr/>
        </p:nvSpPr>
        <p:spPr bwMode="auto">
          <a:xfrm>
            <a:off x="608256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89" name="Rectangle 490"/>
          <p:cNvSpPr>
            <a:spLocks noChangeArrowheads="1"/>
          </p:cNvSpPr>
          <p:nvPr/>
        </p:nvSpPr>
        <p:spPr bwMode="auto">
          <a:xfrm>
            <a:off x="635904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90" name="Rectangle 491"/>
          <p:cNvSpPr>
            <a:spLocks noChangeArrowheads="1"/>
          </p:cNvSpPr>
          <p:nvPr/>
        </p:nvSpPr>
        <p:spPr bwMode="auto">
          <a:xfrm>
            <a:off x="663552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91" name="Rectangle 492"/>
          <p:cNvSpPr>
            <a:spLocks noChangeArrowheads="1"/>
          </p:cNvSpPr>
          <p:nvPr/>
        </p:nvSpPr>
        <p:spPr bwMode="auto">
          <a:xfrm>
            <a:off x="691200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92" name="Rectangle 493"/>
          <p:cNvSpPr>
            <a:spLocks noChangeArrowheads="1"/>
          </p:cNvSpPr>
          <p:nvPr/>
        </p:nvSpPr>
        <p:spPr bwMode="auto">
          <a:xfrm>
            <a:off x="718848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93" name="Rectangle 494"/>
          <p:cNvSpPr>
            <a:spLocks noChangeArrowheads="1"/>
          </p:cNvSpPr>
          <p:nvPr/>
        </p:nvSpPr>
        <p:spPr bwMode="auto">
          <a:xfrm>
            <a:off x="746496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94" name="Rectangle 495"/>
          <p:cNvSpPr>
            <a:spLocks noChangeArrowheads="1"/>
          </p:cNvSpPr>
          <p:nvPr/>
        </p:nvSpPr>
        <p:spPr bwMode="auto">
          <a:xfrm>
            <a:off x="774144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95" name="Rectangle 496"/>
          <p:cNvSpPr>
            <a:spLocks noChangeArrowheads="1"/>
          </p:cNvSpPr>
          <p:nvPr/>
        </p:nvSpPr>
        <p:spPr bwMode="auto">
          <a:xfrm>
            <a:off x="801792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96" name="Rectangle 497"/>
          <p:cNvSpPr>
            <a:spLocks noChangeArrowheads="1"/>
          </p:cNvSpPr>
          <p:nvPr/>
        </p:nvSpPr>
        <p:spPr bwMode="auto">
          <a:xfrm>
            <a:off x="442368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97" name="Rectangle 498"/>
          <p:cNvSpPr>
            <a:spLocks noChangeArrowheads="1"/>
          </p:cNvSpPr>
          <p:nvPr/>
        </p:nvSpPr>
        <p:spPr bwMode="auto">
          <a:xfrm>
            <a:off x="470016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98" name="Rectangle 499"/>
          <p:cNvSpPr>
            <a:spLocks noChangeArrowheads="1"/>
          </p:cNvSpPr>
          <p:nvPr/>
        </p:nvSpPr>
        <p:spPr bwMode="auto">
          <a:xfrm>
            <a:off x="497664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299" name="Rectangle 500"/>
          <p:cNvSpPr>
            <a:spLocks noChangeArrowheads="1"/>
          </p:cNvSpPr>
          <p:nvPr/>
        </p:nvSpPr>
        <p:spPr bwMode="auto">
          <a:xfrm>
            <a:off x="525312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00" name="Rectangle 501"/>
          <p:cNvSpPr>
            <a:spLocks noChangeArrowheads="1"/>
          </p:cNvSpPr>
          <p:nvPr/>
        </p:nvSpPr>
        <p:spPr bwMode="auto">
          <a:xfrm>
            <a:off x="552960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01" name="Rectangle 502"/>
          <p:cNvSpPr>
            <a:spLocks noChangeArrowheads="1"/>
          </p:cNvSpPr>
          <p:nvPr/>
        </p:nvSpPr>
        <p:spPr bwMode="auto">
          <a:xfrm>
            <a:off x="580608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02" name="Rectangle 503"/>
          <p:cNvSpPr>
            <a:spLocks noChangeArrowheads="1"/>
          </p:cNvSpPr>
          <p:nvPr/>
        </p:nvSpPr>
        <p:spPr bwMode="auto">
          <a:xfrm>
            <a:off x="608256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03" name="Rectangle 504"/>
          <p:cNvSpPr>
            <a:spLocks noChangeArrowheads="1"/>
          </p:cNvSpPr>
          <p:nvPr/>
        </p:nvSpPr>
        <p:spPr bwMode="auto">
          <a:xfrm>
            <a:off x="635904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04" name="Rectangle 505"/>
          <p:cNvSpPr>
            <a:spLocks noChangeArrowheads="1"/>
          </p:cNvSpPr>
          <p:nvPr/>
        </p:nvSpPr>
        <p:spPr bwMode="auto">
          <a:xfrm>
            <a:off x="663552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05" name="Rectangle 506"/>
          <p:cNvSpPr>
            <a:spLocks noChangeArrowheads="1"/>
          </p:cNvSpPr>
          <p:nvPr/>
        </p:nvSpPr>
        <p:spPr bwMode="auto">
          <a:xfrm>
            <a:off x="691200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06" name="Rectangle 507"/>
          <p:cNvSpPr>
            <a:spLocks noChangeArrowheads="1"/>
          </p:cNvSpPr>
          <p:nvPr/>
        </p:nvSpPr>
        <p:spPr bwMode="auto">
          <a:xfrm>
            <a:off x="718848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07" name="Rectangle 508"/>
          <p:cNvSpPr>
            <a:spLocks noChangeArrowheads="1"/>
          </p:cNvSpPr>
          <p:nvPr/>
        </p:nvSpPr>
        <p:spPr bwMode="auto">
          <a:xfrm>
            <a:off x="746496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08" name="Rectangle 509"/>
          <p:cNvSpPr>
            <a:spLocks noChangeArrowheads="1"/>
          </p:cNvSpPr>
          <p:nvPr/>
        </p:nvSpPr>
        <p:spPr bwMode="auto">
          <a:xfrm>
            <a:off x="774144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09" name="Rectangle 510"/>
          <p:cNvSpPr>
            <a:spLocks noChangeArrowheads="1"/>
          </p:cNvSpPr>
          <p:nvPr/>
        </p:nvSpPr>
        <p:spPr bwMode="auto">
          <a:xfrm>
            <a:off x="801792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10" name="Rectangle 511"/>
          <p:cNvSpPr>
            <a:spLocks noChangeArrowheads="1"/>
          </p:cNvSpPr>
          <p:nvPr/>
        </p:nvSpPr>
        <p:spPr bwMode="auto">
          <a:xfrm>
            <a:off x="442368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11" name="Rectangle 512"/>
          <p:cNvSpPr>
            <a:spLocks noChangeArrowheads="1"/>
          </p:cNvSpPr>
          <p:nvPr/>
        </p:nvSpPr>
        <p:spPr bwMode="auto">
          <a:xfrm>
            <a:off x="470016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12" name="Rectangle 513"/>
          <p:cNvSpPr>
            <a:spLocks noChangeArrowheads="1"/>
          </p:cNvSpPr>
          <p:nvPr/>
        </p:nvSpPr>
        <p:spPr bwMode="auto">
          <a:xfrm>
            <a:off x="497664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13" name="Rectangle 514"/>
          <p:cNvSpPr>
            <a:spLocks noChangeArrowheads="1"/>
          </p:cNvSpPr>
          <p:nvPr/>
        </p:nvSpPr>
        <p:spPr bwMode="auto">
          <a:xfrm>
            <a:off x="525312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14" name="Rectangle 515"/>
          <p:cNvSpPr>
            <a:spLocks noChangeArrowheads="1"/>
          </p:cNvSpPr>
          <p:nvPr/>
        </p:nvSpPr>
        <p:spPr bwMode="auto">
          <a:xfrm>
            <a:off x="552960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15" name="Rectangle 516"/>
          <p:cNvSpPr>
            <a:spLocks noChangeArrowheads="1"/>
          </p:cNvSpPr>
          <p:nvPr/>
        </p:nvSpPr>
        <p:spPr bwMode="auto">
          <a:xfrm>
            <a:off x="580608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16" name="Rectangle 517"/>
          <p:cNvSpPr>
            <a:spLocks noChangeArrowheads="1"/>
          </p:cNvSpPr>
          <p:nvPr/>
        </p:nvSpPr>
        <p:spPr bwMode="auto">
          <a:xfrm>
            <a:off x="608256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17" name="Rectangle 518"/>
          <p:cNvSpPr>
            <a:spLocks noChangeArrowheads="1"/>
          </p:cNvSpPr>
          <p:nvPr/>
        </p:nvSpPr>
        <p:spPr bwMode="auto">
          <a:xfrm>
            <a:off x="635904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18" name="Rectangle 519"/>
          <p:cNvSpPr>
            <a:spLocks noChangeArrowheads="1"/>
          </p:cNvSpPr>
          <p:nvPr/>
        </p:nvSpPr>
        <p:spPr bwMode="auto">
          <a:xfrm>
            <a:off x="663552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19" name="Rectangle 520"/>
          <p:cNvSpPr>
            <a:spLocks noChangeArrowheads="1"/>
          </p:cNvSpPr>
          <p:nvPr/>
        </p:nvSpPr>
        <p:spPr bwMode="auto">
          <a:xfrm>
            <a:off x="691200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20" name="Rectangle 521"/>
          <p:cNvSpPr>
            <a:spLocks noChangeArrowheads="1"/>
          </p:cNvSpPr>
          <p:nvPr/>
        </p:nvSpPr>
        <p:spPr bwMode="auto">
          <a:xfrm>
            <a:off x="718848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21" name="Rectangle 522"/>
          <p:cNvSpPr>
            <a:spLocks noChangeArrowheads="1"/>
          </p:cNvSpPr>
          <p:nvPr/>
        </p:nvSpPr>
        <p:spPr bwMode="auto">
          <a:xfrm>
            <a:off x="746496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22" name="Rectangle 523"/>
          <p:cNvSpPr>
            <a:spLocks noChangeArrowheads="1"/>
          </p:cNvSpPr>
          <p:nvPr/>
        </p:nvSpPr>
        <p:spPr bwMode="auto">
          <a:xfrm>
            <a:off x="774144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23" name="Rectangle 524"/>
          <p:cNvSpPr>
            <a:spLocks noChangeArrowheads="1"/>
          </p:cNvSpPr>
          <p:nvPr/>
        </p:nvSpPr>
        <p:spPr bwMode="auto">
          <a:xfrm>
            <a:off x="801792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24" name="Rectangle 525"/>
          <p:cNvSpPr>
            <a:spLocks noChangeArrowheads="1"/>
          </p:cNvSpPr>
          <p:nvPr/>
        </p:nvSpPr>
        <p:spPr bwMode="auto">
          <a:xfrm>
            <a:off x="801792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25" name="Rectangle 526"/>
          <p:cNvSpPr>
            <a:spLocks noChangeArrowheads="1"/>
          </p:cNvSpPr>
          <p:nvPr/>
        </p:nvSpPr>
        <p:spPr bwMode="auto">
          <a:xfrm>
            <a:off x="829440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26" name="Rectangle 527"/>
          <p:cNvSpPr>
            <a:spLocks noChangeArrowheads="1"/>
          </p:cNvSpPr>
          <p:nvPr/>
        </p:nvSpPr>
        <p:spPr bwMode="auto">
          <a:xfrm>
            <a:off x="829440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27" name="Rectangle 528"/>
          <p:cNvSpPr>
            <a:spLocks noChangeArrowheads="1"/>
          </p:cNvSpPr>
          <p:nvPr/>
        </p:nvSpPr>
        <p:spPr bwMode="auto">
          <a:xfrm>
            <a:off x="829440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28" name="Rectangle 529"/>
          <p:cNvSpPr>
            <a:spLocks noChangeArrowheads="1"/>
          </p:cNvSpPr>
          <p:nvPr/>
        </p:nvSpPr>
        <p:spPr bwMode="auto">
          <a:xfrm>
            <a:off x="829440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29" name="Rectangle 530"/>
          <p:cNvSpPr>
            <a:spLocks noChangeArrowheads="1"/>
          </p:cNvSpPr>
          <p:nvPr/>
        </p:nvSpPr>
        <p:spPr bwMode="auto">
          <a:xfrm>
            <a:off x="829440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30" name="Rectangle 531"/>
          <p:cNvSpPr>
            <a:spLocks noChangeArrowheads="1"/>
          </p:cNvSpPr>
          <p:nvPr/>
        </p:nvSpPr>
        <p:spPr bwMode="auto">
          <a:xfrm>
            <a:off x="829440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31" name="Rectangle 532"/>
          <p:cNvSpPr>
            <a:spLocks noChangeArrowheads="1"/>
          </p:cNvSpPr>
          <p:nvPr/>
        </p:nvSpPr>
        <p:spPr bwMode="auto">
          <a:xfrm>
            <a:off x="829440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32" name="Rectangle 533"/>
          <p:cNvSpPr>
            <a:spLocks noChangeArrowheads="1"/>
          </p:cNvSpPr>
          <p:nvPr/>
        </p:nvSpPr>
        <p:spPr bwMode="auto">
          <a:xfrm>
            <a:off x="442368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33" name="Rectangle 534"/>
          <p:cNvSpPr>
            <a:spLocks noChangeArrowheads="1"/>
          </p:cNvSpPr>
          <p:nvPr/>
        </p:nvSpPr>
        <p:spPr bwMode="auto">
          <a:xfrm>
            <a:off x="470016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34" name="Rectangle 535"/>
          <p:cNvSpPr>
            <a:spLocks noChangeArrowheads="1"/>
          </p:cNvSpPr>
          <p:nvPr/>
        </p:nvSpPr>
        <p:spPr bwMode="auto">
          <a:xfrm>
            <a:off x="497664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35" name="Rectangle 536"/>
          <p:cNvSpPr>
            <a:spLocks noChangeArrowheads="1"/>
          </p:cNvSpPr>
          <p:nvPr/>
        </p:nvSpPr>
        <p:spPr bwMode="auto">
          <a:xfrm>
            <a:off x="525312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36" name="Rectangle 537"/>
          <p:cNvSpPr>
            <a:spLocks noChangeArrowheads="1"/>
          </p:cNvSpPr>
          <p:nvPr/>
        </p:nvSpPr>
        <p:spPr bwMode="auto">
          <a:xfrm>
            <a:off x="552960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37" name="Rectangle 538"/>
          <p:cNvSpPr>
            <a:spLocks noChangeArrowheads="1"/>
          </p:cNvSpPr>
          <p:nvPr/>
        </p:nvSpPr>
        <p:spPr bwMode="auto">
          <a:xfrm>
            <a:off x="580608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38" name="Rectangle 539"/>
          <p:cNvSpPr>
            <a:spLocks noChangeArrowheads="1"/>
          </p:cNvSpPr>
          <p:nvPr/>
        </p:nvSpPr>
        <p:spPr bwMode="auto">
          <a:xfrm>
            <a:off x="608256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39" name="Rectangle 540"/>
          <p:cNvSpPr>
            <a:spLocks noChangeArrowheads="1"/>
          </p:cNvSpPr>
          <p:nvPr/>
        </p:nvSpPr>
        <p:spPr bwMode="auto">
          <a:xfrm>
            <a:off x="635904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40" name="Rectangle 541"/>
          <p:cNvSpPr>
            <a:spLocks noChangeArrowheads="1"/>
          </p:cNvSpPr>
          <p:nvPr/>
        </p:nvSpPr>
        <p:spPr bwMode="auto">
          <a:xfrm>
            <a:off x="663552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41" name="Rectangle 542"/>
          <p:cNvSpPr>
            <a:spLocks noChangeArrowheads="1"/>
          </p:cNvSpPr>
          <p:nvPr/>
        </p:nvSpPr>
        <p:spPr bwMode="auto">
          <a:xfrm>
            <a:off x="691200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42" name="Rectangle 543"/>
          <p:cNvSpPr>
            <a:spLocks noChangeArrowheads="1"/>
          </p:cNvSpPr>
          <p:nvPr/>
        </p:nvSpPr>
        <p:spPr bwMode="auto">
          <a:xfrm>
            <a:off x="718848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43" name="Rectangle 544"/>
          <p:cNvSpPr>
            <a:spLocks noChangeArrowheads="1"/>
          </p:cNvSpPr>
          <p:nvPr/>
        </p:nvSpPr>
        <p:spPr bwMode="auto">
          <a:xfrm>
            <a:off x="746496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44" name="Rectangle 545"/>
          <p:cNvSpPr>
            <a:spLocks noChangeArrowheads="1"/>
          </p:cNvSpPr>
          <p:nvPr/>
        </p:nvSpPr>
        <p:spPr bwMode="auto">
          <a:xfrm>
            <a:off x="774144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45" name="Rectangle 546"/>
          <p:cNvSpPr>
            <a:spLocks noChangeArrowheads="1"/>
          </p:cNvSpPr>
          <p:nvPr/>
        </p:nvSpPr>
        <p:spPr bwMode="auto">
          <a:xfrm>
            <a:off x="442368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46" name="Rectangle 547"/>
          <p:cNvSpPr>
            <a:spLocks noChangeArrowheads="1"/>
          </p:cNvSpPr>
          <p:nvPr/>
        </p:nvSpPr>
        <p:spPr bwMode="auto">
          <a:xfrm>
            <a:off x="470016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47" name="Rectangle 548"/>
          <p:cNvSpPr>
            <a:spLocks noChangeArrowheads="1"/>
          </p:cNvSpPr>
          <p:nvPr/>
        </p:nvSpPr>
        <p:spPr bwMode="auto">
          <a:xfrm>
            <a:off x="497664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48" name="Rectangle 549"/>
          <p:cNvSpPr>
            <a:spLocks noChangeArrowheads="1"/>
          </p:cNvSpPr>
          <p:nvPr/>
        </p:nvSpPr>
        <p:spPr bwMode="auto">
          <a:xfrm>
            <a:off x="525312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49" name="Rectangle 550"/>
          <p:cNvSpPr>
            <a:spLocks noChangeArrowheads="1"/>
          </p:cNvSpPr>
          <p:nvPr/>
        </p:nvSpPr>
        <p:spPr bwMode="auto">
          <a:xfrm>
            <a:off x="552960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50" name="Rectangle 551"/>
          <p:cNvSpPr>
            <a:spLocks noChangeArrowheads="1"/>
          </p:cNvSpPr>
          <p:nvPr/>
        </p:nvSpPr>
        <p:spPr bwMode="auto">
          <a:xfrm>
            <a:off x="580608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51" name="Rectangle 552"/>
          <p:cNvSpPr>
            <a:spLocks noChangeArrowheads="1"/>
          </p:cNvSpPr>
          <p:nvPr/>
        </p:nvSpPr>
        <p:spPr bwMode="auto">
          <a:xfrm>
            <a:off x="608256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52" name="Rectangle 553"/>
          <p:cNvSpPr>
            <a:spLocks noChangeArrowheads="1"/>
          </p:cNvSpPr>
          <p:nvPr/>
        </p:nvSpPr>
        <p:spPr bwMode="auto">
          <a:xfrm>
            <a:off x="635904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53" name="Rectangle 554"/>
          <p:cNvSpPr>
            <a:spLocks noChangeArrowheads="1"/>
          </p:cNvSpPr>
          <p:nvPr/>
        </p:nvSpPr>
        <p:spPr bwMode="auto">
          <a:xfrm>
            <a:off x="663552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54" name="Rectangle 555"/>
          <p:cNvSpPr>
            <a:spLocks noChangeArrowheads="1"/>
          </p:cNvSpPr>
          <p:nvPr/>
        </p:nvSpPr>
        <p:spPr bwMode="auto">
          <a:xfrm>
            <a:off x="691200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55" name="Rectangle 556"/>
          <p:cNvSpPr>
            <a:spLocks noChangeArrowheads="1"/>
          </p:cNvSpPr>
          <p:nvPr/>
        </p:nvSpPr>
        <p:spPr bwMode="auto">
          <a:xfrm>
            <a:off x="718848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56" name="Rectangle 557"/>
          <p:cNvSpPr>
            <a:spLocks noChangeArrowheads="1"/>
          </p:cNvSpPr>
          <p:nvPr/>
        </p:nvSpPr>
        <p:spPr bwMode="auto">
          <a:xfrm>
            <a:off x="746496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57" name="Rectangle 558"/>
          <p:cNvSpPr>
            <a:spLocks noChangeArrowheads="1"/>
          </p:cNvSpPr>
          <p:nvPr/>
        </p:nvSpPr>
        <p:spPr bwMode="auto">
          <a:xfrm>
            <a:off x="774144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58" name="Rectangle 559"/>
          <p:cNvSpPr>
            <a:spLocks noChangeArrowheads="1"/>
          </p:cNvSpPr>
          <p:nvPr/>
        </p:nvSpPr>
        <p:spPr bwMode="auto">
          <a:xfrm>
            <a:off x="801792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59" name="Rectangle 560"/>
          <p:cNvSpPr>
            <a:spLocks noChangeArrowheads="1"/>
          </p:cNvSpPr>
          <p:nvPr/>
        </p:nvSpPr>
        <p:spPr bwMode="auto">
          <a:xfrm>
            <a:off x="829440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60" name="Rectangle 561"/>
          <p:cNvSpPr>
            <a:spLocks noChangeArrowheads="1"/>
          </p:cNvSpPr>
          <p:nvPr/>
        </p:nvSpPr>
        <p:spPr bwMode="auto">
          <a:xfrm>
            <a:off x="857088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61" name="Rectangle 562"/>
          <p:cNvSpPr>
            <a:spLocks noChangeArrowheads="1"/>
          </p:cNvSpPr>
          <p:nvPr/>
        </p:nvSpPr>
        <p:spPr bwMode="auto">
          <a:xfrm>
            <a:off x="8570880" y="4355017"/>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62" name="Rectangle 563"/>
          <p:cNvSpPr>
            <a:spLocks noChangeArrowheads="1"/>
          </p:cNvSpPr>
          <p:nvPr/>
        </p:nvSpPr>
        <p:spPr bwMode="auto">
          <a:xfrm>
            <a:off x="8570880" y="4631526"/>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63" name="Rectangle 564"/>
          <p:cNvSpPr>
            <a:spLocks noChangeArrowheads="1"/>
          </p:cNvSpPr>
          <p:nvPr/>
        </p:nvSpPr>
        <p:spPr bwMode="auto">
          <a:xfrm>
            <a:off x="8570880" y="4908035"/>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64" name="Rectangle 565"/>
          <p:cNvSpPr>
            <a:spLocks noChangeArrowheads="1"/>
          </p:cNvSpPr>
          <p:nvPr/>
        </p:nvSpPr>
        <p:spPr bwMode="auto">
          <a:xfrm>
            <a:off x="8570880" y="5184544"/>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65" name="Rectangle 566"/>
          <p:cNvSpPr>
            <a:spLocks noChangeArrowheads="1"/>
          </p:cNvSpPr>
          <p:nvPr/>
        </p:nvSpPr>
        <p:spPr bwMode="auto">
          <a:xfrm>
            <a:off x="8570880" y="5461053"/>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66" name="Rectangle 567"/>
          <p:cNvSpPr>
            <a:spLocks noChangeArrowheads="1"/>
          </p:cNvSpPr>
          <p:nvPr/>
        </p:nvSpPr>
        <p:spPr bwMode="auto">
          <a:xfrm>
            <a:off x="8570880" y="5737562"/>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67" name="Rectangle 568"/>
          <p:cNvSpPr>
            <a:spLocks noChangeArrowheads="1"/>
          </p:cNvSpPr>
          <p:nvPr/>
        </p:nvSpPr>
        <p:spPr bwMode="auto">
          <a:xfrm>
            <a:off x="8570880" y="6014071"/>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68" name="Rectangle 569"/>
          <p:cNvSpPr>
            <a:spLocks noChangeArrowheads="1"/>
          </p:cNvSpPr>
          <p:nvPr/>
        </p:nvSpPr>
        <p:spPr bwMode="auto">
          <a:xfrm>
            <a:off x="8570880" y="6290580"/>
            <a:ext cx="276480" cy="276509"/>
          </a:xfrm>
          <a:prstGeom prst="rect">
            <a:avLst/>
          </a:prstGeom>
          <a:solidFill>
            <a:srgbClr val="E5E01B"/>
          </a:solidFill>
          <a:ln w="28575">
            <a:solidFill>
              <a:schemeClr val="tx2"/>
            </a:solidFill>
            <a:miter lim="800000"/>
            <a:headEnd/>
            <a:tailEnd/>
          </a:ln>
        </p:spPr>
        <p:txBody>
          <a:bodyPr wrap="none" lIns="82945" tIns="41473" rIns="82945" bIns="41473" anchor="ctr"/>
          <a:lstStyle/>
          <a:p>
            <a:endParaRPr lang="en-US"/>
          </a:p>
        </p:txBody>
      </p:sp>
      <p:sp>
        <p:nvSpPr>
          <p:cNvPr id="45369" name="Line 570"/>
          <p:cNvSpPr>
            <a:spLocks noChangeShapeType="1"/>
          </p:cNvSpPr>
          <p:nvPr/>
        </p:nvSpPr>
        <p:spPr bwMode="auto">
          <a:xfrm>
            <a:off x="5322240" y="2281200"/>
            <a:ext cx="1313280" cy="1935563"/>
          </a:xfrm>
          <a:prstGeom prst="line">
            <a:avLst/>
          </a:prstGeom>
          <a:noFill/>
          <a:ln w="76200">
            <a:solidFill>
              <a:schemeClr val="accent1"/>
            </a:solidFill>
            <a:round/>
            <a:headEnd type="triangle" w="med" len="med"/>
            <a:tailEnd type="triangle" w="med" len="med"/>
          </a:ln>
        </p:spPr>
        <p:txBody>
          <a:bodyPr wrap="none" lIns="82945" tIns="41473" rIns="82945" bIns="41473" anchor="ctr"/>
          <a:lstStyle/>
          <a:p>
            <a:endParaRPr lang="en-US"/>
          </a:p>
        </p:txBody>
      </p:sp>
      <p:sp>
        <p:nvSpPr>
          <p:cNvPr id="314" name="Slide Number Placeholder 313"/>
          <p:cNvSpPr>
            <a:spLocks noGrp="1"/>
          </p:cNvSpPr>
          <p:nvPr>
            <p:ph type="sldNum" sz="quarter" idx="12"/>
          </p:nvPr>
        </p:nvSpPr>
        <p:spPr/>
        <p:txBody>
          <a:bodyPr/>
          <a:lstStyle/>
          <a:p>
            <a:fld id="{7F553BD2-28D2-4B01-A5CE-732E92A0E01F}"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6083"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6084"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6085"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6086"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6087"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46088" name="Rectangle 8"/>
          <p:cNvSpPr>
            <a:spLocks noChangeArrowheads="1"/>
          </p:cNvSpPr>
          <p:nvPr/>
        </p:nvSpPr>
        <p:spPr bwMode="auto">
          <a:xfrm>
            <a:off x="760320" y="1175163"/>
            <a:ext cx="822528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4000" b="1" dirty="0">
                <a:solidFill>
                  <a:srgbClr val="FF0000"/>
                </a:solidFill>
                <a:latin typeface="Arial" pitchFamily="34" charset="0"/>
              </a:rPr>
              <a:t>Digital vs. Analogue Images</a:t>
            </a:r>
          </a:p>
          <a:p>
            <a:pPr marL="414726" indent="-414726">
              <a:buClr>
                <a:schemeClr val="bg1"/>
              </a:buClr>
              <a:buSzPct val="125000"/>
            </a:pPr>
            <a:endParaRPr lang="en-GB" sz="4000" b="1" dirty="0">
              <a:solidFill>
                <a:srgbClr val="FFFFFF"/>
              </a:solidFill>
              <a:latin typeface="Arial" pitchFamily="34" charset="0"/>
            </a:endParaRPr>
          </a:p>
          <a:p>
            <a:pPr marL="414726" indent="-414726">
              <a:buClr>
                <a:schemeClr val="bg1"/>
              </a:buClr>
              <a:buSzPct val="125000"/>
            </a:pPr>
            <a:endParaRPr lang="en-GB" sz="2900" b="1" dirty="0">
              <a:solidFill>
                <a:srgbClr val="FFFFFF"/>
              </a:solidFill>
              <a:latin typeface="Arial" pitchFamily="34" charset="0"/>
            </a:endParaRPr>
          </a:p>
          <a:p>
            <a:pPr marL="414726" indent="-414726">
              <a:buClr>
                <a:schemeClr val="bg1"/>
              </a:buClr>
              <a:buSzPct val="125000"/>
            </a:pPr>
            <a:r>
              <a:rPr lang="en-GB" sz="2900" b="1" dirty="0">
                <a:solidFill>
                  <a:srgbClr val="FF0000"/>
                </a:solidFill>
                <a:latin typeface="Arial" pitchFamily="34" charset="0"/>
              </a:rPr>
              <a:t>Analogue:</a:t>
            </a:r>
          </a:p>
          <a:p>
            <a:pPr marL="414726" indent="-414726">
              <a:buClr>
                <a:schemeClr val="bg1"/>
              </a:buClr>
              <a:buSzPct val="125000"/>
            </a:pPr>
            <a:r>
              <a:rPr lang="en-GB" sz="2900" b="1" dirty="0">
                <a:solidFill>
                  <a:srgbClr val="FF0000"/>
                </a:solidFill>
                <a:latin typeface="Arial" pitchFamily="34" charset="0"/>
              </a:rPr>
              <a:t>	Function  v = f(x</a:t>
            </a:r>
            <a:r>
              <a:rPr lang="en-GB" sz="2900" b="1" dirty="0" smtClean="0">
                <a:solidFill>
                  <a:srgbClr val="FF0000"/>
                </a:solidFill>
                <a:latin typeface="Arial" pitchFamily="34" charset="0"/>
              </a:rPr>
              <a:t>, y</a:t>
            </a:r>
            <a:r>
              <a:rPr lang="en-GB" sz="2900" b="1" dirty="0">
                <a:solidFill>
                  <a:srgbClr val="FF0000"/>
                </a:solidFill>
                <a:latin typeface="Arial" pitchFamily="34" charset="0"/>
              </a:rPr>
              <a:t>):  v</a:t>
            </a:r>
            <a:r>
              <a:rPr lang="en-GB" sz="2900" b="1" dirty="0" smtClean="0">
                <a:solidFill>
                  <a:srgbClr val="FF0000"/>
                </a:solidFill>
                <a:latin typeface="Arial" pitchFamily="34" charset="0"/>
              </a:rPr>
              <a:t>, x, y </a:t>
            </a:r>
            <a:r>
              <a:rPr lang="en-GB" sz="2900" b="1" dirty="0">
                <a:solidFill>
                  <a:srgbClr val="FF0000"/>
                </a:solidFill>
                <a:latin typeface="Arial" pitchFamily="34" charset="0"/>
              </a:rPr>
              <a:t>are REAL</a:t>
            </a:r>
          </a:p>
          <a:p>
            <a:pPr marL="414726" indent="-414726">
              <a:buClr>
                <a:schemeClr val="bg1"/>
              </a:buClr>
              <a:buSzPct val="125000"/>
            </a:pPr>
            <a:endParaRPr lang="en-GB" sz="2900" b="1" dirty="0">
              <a:solidFill>
                <a:srgbClr val="FF0000"/>
              </a:solidFill>
              <a:latin typeface="Arial" pitchFamily="34" charset="0"/>
            </a:endParaRPr>
          </a:p>
          <a:p>
            <a:pPr marL="414726" indent="-414726">
              <a:buClr>
                <a:schemeClr val="bg1"/>
              </a:buClr>
              <a:buSzPct val="125000"/>
            </a:pPr>
            <a:endParaRPr lang="en-GB" sz="2900" b="1" dirty="0">
              <a:solidFill>
                <a:srgbClr val="FF0000"/>
              </a:solidFill>
              <a:latin typeface="Arial" pitchFamily="34" charset="0"/>
            </a:endParaRPr>
          </a:p>
          <a:p>
            <a:pPr marL="414726" indent="-414726">
              <a:buClr>
                <a:schemeClr val="bg1"/>
              </a:buClr>
              <a:buSzPct val="125000"/>
            </a:pPr>
            <a:r>
              <a:rPr lang="en-GB" sz="2900" b="1" dirty="0">
                <a:solidFill>
                  <a:srgbClr val="FF0000"/>
                </a:solidFill>
                <a:latin typeface="Arial" pitchFamily="34" charset="0"/>
              </a:rPr>
              <a:t>Digital:</a:t>
            </a:r>
          </a:p>
          <a:p>
            <a:pPr marL="414726" indent="-414726">
              <a:buClr>
                <a:schemeClr val="bg1"/>
              </a:buClr>
              <a:buSzPct val="125000"/>
            </a:pPr>
            <a:r>
              <a:rPr lang="en-GB" sz="2900" b="1" dirty="0">
                <a:solidFill>
                  <a:srgbClr val="FF0000"/>
                </a:solidFill>
                <a:latin typeface="Arial" pitchFamily="34" charset="0"/>
              </a:rPr>
              <a:t>	Function  v = f(x</a:t>
            </a:r>
            <a:r>
              <a:rPr lang="en-GB" sz="2900" b="1" dirty="0" smtClean="0">
                <a:solidFill>
                  <a:srgbClr val="FF0000"/>
                </a:solidFill>
                <a:latin typeface="Arial" pitchFamily="34" charset="0"/>
              </a:rPr>
              <a:t>, y</a:t>
            </a:r>
            <a:r>
              <a:rPr lang="en-GB" sz="2900" b="1" dirty="0">
                <a:solidFill>
                  <a:srgbClr val="FF0000"/>
                </a:solidFill>
                <a:latin typeface="Arial" pitchFamily="34" charset="0"/>
              </a:rPr>
              <a:t>):  v</a:t>
            </a:r>
            <a:r>
              <a:rPr lang="en-GB" sz="2900" b="1" dirty="0" smtClean="0">
                <a:solidFill>
                  <a:srgbClr val="FF0000"/>
                </a:solidFill>
                <a:latin typeface="Arial" pitchFamily="34" charset="0"/>
              </a:rPr>
              <a:t>, x, y </a:t>
            </a:r>
            <a:r>
              <a:rPr lang="en-GB" sz="2900" b="1" dirty="0">
                <a:solidFill>
                  <a:srgbClr val="FF0000"/>
                </a:solidFill>
                <a:latin typeface="Arial" pitchFamily="34" charset="0"/>
              </a:rPr>
              <a:t>are INTEGER</a:t>
            </a:r>
          </a:p>
          <a:p>
            <a:pPr marL="414726" indent="-414726">
              <a:buClr>
                <a:schemeClr val="bg1"/>
              </a:buClr>
              <a:buSzPct val="125000"/>
            </a:pPr>
            <a:endParaRPr lang="en-GB" sz="2900" b="1" dirty="0">
              <a:solidFill>
                <a:srgbClr val="FFFFFF"/>
              </a:solidFill>
              <a:latin typeface="Arial" pitchFamily="34" charset="0"/>
            </a:endParaRPr>
          </a:p>
          <a:p>
            <a:pPr marL="414726" indent="-414726">
              <a:buClr>
                <a:schemeClr val="bg1"/>
              </a:buClr>
              <a:buSzPct val="125000"/>
            </a:pPr>
            <a:endParaRPr lang="en-GB" sz="2900" b="1" dirty="0">
              <a:solidFill>
                <a:srgbClr val="FFFFFF"/>
              </a:solidFill>
              <a:latin typeface="Arial" pitchFamily="34" charset="0"/>
            </a:endParaRPr>
          </a:p>
        </p:txBody>
      </p:sp>
      <p:sp>
        <p:nvSpPr>
          <p:cNvPr id="9" name="Slide Number Placeholder 8"/>
          <p:cNvSpPr>
            <a:spLocks noGrp="1"/>
          </p:cNvSpPr>
          <p:nvPr>
            <p:ph type="sldNum" sz="quarter" idx="12"/>
          </p:nvPr>
        </p:nvSpPr>
        <p:spPr/>
        <p:txBody>
          <a:bodyPr/>
          <a:lstStyle/>
          <a:p>
            <a:fld id="{7F553BD2-28D2-4B01-A5CE-732E92A0E01F}"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7107"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7108"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7109"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7110"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7111"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47112" name="Rectangle 8"/>
          <p:cNvSpPr>
            <a:spLocks noChangeArrowheads="1"/>
          </p:cNvSpPr>
          <p:nvPr/>
        </p:nvSpPr>
        <p:spPr bwMode="auto">
          <a:xfrm>
            <a:off x="760320" y="967782"/>
            <a:ext cx="822528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2900" b="1" dirty="0">
                <a:solidFill>
                  <a:srgbClr val="FF0000"/>
                </a:solidFill>
                <a:latin typeface="Arial" pitchFamily="34" charset="0"/>
              </a:rPr>
              <a:t>Stepping down from </a:t>
            </a:r>
            <a:r>
              <a:rPr lang="en-GB" sz="2900" b="1" dirty="0" err="1">
                <a:solidFill>
                  <a:srgbClr val="FF0000"/>
                </a:solidFill>
                <a:latin typeface="Arial" pitchFamily="34" charset="0"/>
              </a:rPr>
              <a:t>REALity</a:t>
            </a:r>
            <a:r>
              <a:rPr lang="en-GB" sz="2900" b="1" dirty="0">
                <a:solidFill>
                  <a:srgbClr val="FF0000"/>
                </a:solidFill>
                <a:latin typeface="Arial" pitchFamily="34" charset="0"/>
              </a:rPr>
              <a:t> to INTEGER coordinates </a:t>
            </a:r>
            <a:r>
              <a:rPr lang="en-GB" sz="2900" b="1" dirty="0" err="1">
                <a:solidFill>
                  <a:srgbClr val="FF0000"/>
                </a:solidFill>
                <a:latin typeface="Arial" pitchFamily="34" charset="0"/>
              </a:rPr>
              <a:t>x,y</a:t>
            </a:r>
            <a:r>
              <a:rPr lang="en-GB" sz="2900" b="1" dirty="0">
                <a:solidFill>
                  <a:srgbClr val="FF0000"/>
                </a:solidFill>
                <a:latin typeface="Arial" pitchFamily="34" charset="0"/>
              </a:rPr>
              <a:t>: Sampling </a:t>
            </a:r>
          </a:p>
        </p:txBody>
      </p:sp>
      <p:sp>
        <p:nvSpPr>
          <p:cNvPr id="10" name="Slide Number Placeholder 9"/>
          <p:cNvSpPr>
            <a:spLocks noGrp="1"/>
          </p:cNvSpPr>
          <p:nvPr>
            <p:ph type="sldNum" sz="quarter" idx="12"/>
          </p:nvPr>
        </p:nvSpPr>
        <p:spPr/>
        <p:txBody>
          <a:bodyPr/>
          <a:lstStyle/>
          <a:p>
            <a:fld id="{7F553BD2-28D2-4B01-A5CE-732E92A0E01F}" type="slidenum">
              <a:rPr lang="en-US" smtClean="0"/>
              <a:pPr/>
              <a:t>52</a:t>
            </a:fld>
            <a:endParaRPr lang="en-US"/>
          </a:p>
        </p:txBody>
      </p:sp>
      <p:pic>
        <p:nvPicPr>
          <p:cNvPr id="293889" name="Picture 1"/>
          <p:cNvPicPr>
            <a:picLocks noChangeAspect="1" noChangeArrowheads="1"/>
          </p:cNvPicPr>
          <p:nvPr/>
        </p:nvPicPr>
        <p:blipFill>
          <a:blip r:embed="rId3"/>
          <a:srcRect/>
          <a:stretch>
            <a:fillRect/>
          </a:stretch>
        </p:blipFill>
        <p:spPr bwMode="auto">
          <a:xfrm>
            <a:off x="762000" y="2133601"/>
            <a:ext cx="7924800" cy="411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7173"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7174"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7175"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7176"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7177"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7178" name="Rectangle 8"/>
          <p:cNvSpPr>
            <a:spLocks noChangeArrowheads="1"/>
          </p:cNvSpPr>
          <p:nvPr/>
        </p:nvSpPr>
        <p:spPr bwMode="auto">
          <a:xfrm>
            <a:off x="760320" y="967782"/>
            <a:ext cx="822528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2900" b="1" dirty="0">
                <a:solidFill>
                  <a:srgbClr val="FF0000"/>
                </a:solidFill>
                <a:latin typeface="Arial" pitchFamily="34" charset="0"/>
              </a:rPr>
              <a:t>Stepping down from </a:t>
            </a:r>
            <a:r>
              <a:rPr lang="en-GB" sz="2900" b="1" dirty="0" err="1">
                <a:solidFill>
                  <a:srgbClr val="FF0000"/>
                </a:solidFill>
                <a:latin typeface="Arial" pitchFamily="34" charset="0"/>
              </a:rPr>
              <a:t>REALity</a:t>
            </a:r>
            <a:r>
              <a:rPr lang="en-GB" sz="2900" b="1" dirty="0">
                <a:solidFill>
                  <a:srgbClr val="FF0000"/>
                </a:solidFill>
                <a:latin typeface="Arial" pitchFamily="34" charset="0"/>
              </a:rPr>
              <a:t> to INTEGER </a:t>
            </a:r>
            <a:r>
              <a:rPr lang="en-GB" sz="2900" b="1" dirty="0" err="1">
                <a:solidFill>
                  <a:srgbClr val="FF0000"/>
                </a:solidFill>
                <a:latin typeface="Arial" pitchFamily="34" charset="0"/>
              </a:rPr>
              <a:t>grayvalues</a:t>
            </a:r>
            <a:r>
              <a:rPr lang="en-GB" sz="2900" b="1" dirty="0">
                <a:solidFill>
                  <a:srgbClr val="FF0000"/>
                </a:solidFill>
                <a:latin typeface="Arial" pitchFamily="34" charset="0"/>
              </a:rPr>
              <a:t> v : Quantization</a:t>
            </a:r>
          </a:p>
        </p:txBody>
      </p:sp>
      <p:graphicFrame>
        <p:nvGraphicFramePr>
          <p:cNvPr id="7170" name="Object 10"/>
          <p:cNvGraphicFramePr>
            <a:graphicFrameLocks noChangeAspect="1"/>
          </p:cNvGraphicFramePr>
          <p:nvPr/>
        </p:nvGraphicFramePr>
        <p:xfrm>
          <a:off x="138240" y="3179855"/>
          <a:ext cx="4078080" cy="3057441"/>
        </p:xfrm>
        <a:graphic>
          <a:graphicData uri="http://schemas.openxmlformats.org/presentationml/2006/ole">
            <mc:AlternateContent xmlns:mc="http://schemas.openxmlformats.org/markup-compatibility/2006">
              <mc:Choice xmlns:v="urn:schemas-microsoft-com:vml" Requires="v">
                <p:oleObj spid="_x0000_s57348" name="Picture Publisher Bild" r:id="rId4" imgW="4867200" imgH="3648240" progId="">
                  <p:embed/>
                </p:oleObj>
              </mc:Choice>
              <mc:Fallback>
                <p:oleObj name="Picture Publisher Bild" r:id="rId4" imgW="4867200" imgH="3648240" progId="">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240" y="3179855"/>
                        <a:ext cx="4078080" cy="3057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1" name="Object 11"/>
          <p:cNvGraphicFramePr>
            <a:graphicFrameLocks noChangeAspect="1"/>
          </p:cNvGraphicFramePr>
          <p:nvPr/>
        </p:nvGraphicFramePr>
        <p:xfrm>
          <a:off x="4838400" y="3179854"/>
          <a:ext cx="4069440" cy="3050240"/>
        </p:xfrm>
        <a:graphic>
          <a:graphicData uri="http://schemas.openxmlformats.org/presentationml/2006/ole">
            <mc:AlternateContent xmlns:mc="http://schemas.openxmlformats.org/markup-compatibility/2006">
              <mc:Choice xmlns:v="urn:schemas-microsoft-com:vml" Requires="v">
                <p:oleObj spid="_x0000_s57349" name="Picture Publisher Bild" r:id="rId6" imgW="4867200" imgH="3648240" progId="">
                  <p:embed/>
                </p:oleObj>
              </mc:Choice>
              <mc:Fallback>
                <p:oleObj name="Picture Publisher Bild" r:id="rId6" imgW="4867200" imgH="3648240" progId="">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38400" y="3179854"/>
                        <a:ext cx="4069440" cy="3050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9" name="Line 12"/>
          <p:cNvSpPr>
            <a:spLocks noChangeShapeType="1"/>
          </p:cNvSpPr>
          <p:nvPr/>
        </p:nvSpPr>
        <p:spPr bwMode="auto">
          <a:xfrm>
            <a:off x="3939840" y="4769781"/>
            <a:ext cx="1105920" cy="0"/>
          </a:xfrm>
          <a:prstGeom prst="line">
            <a:avLst/>
          </a:prstGeom>
          <a:noFill/>
          <a:ln w="76200">
            <a:solidFill>
              <a:schemeClr val="accent1"/>
            </a:solidFill>
            <a:round/>
            <a:headEnd/>
            <a:tailEnd type="triangle" w="med" len="med"/>
          </a:ln>
        </p:spPr>
        <p:txBody>
          <a:bodyPr wrap="none" lIns="82945" tIns="41473" rIns="82945" bIns="41473" anchor="ctr"/>
          <a:lstStyle/>
          <a:p>
            <a:endParaRPr lang="en-US"/>
          </a:p>
        </p:txBody>
      </p:sp>
      <p:sp>
        <p:nvSpPr>
          <p:cNvPr id="12" name="Slide Number Placeholder 11"/>
          <p:cNvSpPr>
            <a:spLocks noGrp="1"/>
          </p:cNvSpPr>
          <p:nvPr>
            <p:ph type="sldNum" sz="quarter" idx="12"/>
          </p:nvPr>
        </p:nvSpPr>
        <p:spPr/>
        <p:txBody>
          <a:bodyPr/>
          <a:lstStyle/>
          <a:p>
            <a:fld id="{7F553BD2-28D2-4B01-A5CE-732E92A0E01F}"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8131"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8132"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8133"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8134"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48135"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48136" name="Rectangle 8"/>
          <p:cNvSpPr>
            <a:spLocks noChangeArrowheads="1"/>
          </p:cNvSpPr>
          <p:nvPr/>
        </p:nvSpPr>
        <p:spPr bwMode="auto">
          <a:xfrm>
            <a:off x="760320" y="967782"/>
            <a:ext cx="2557440" cy="581821"/>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2900" b="1" dirty="0">
                <a:solidFill>
                  <a:srgbClr val="FFFFFF"/>
                </a:solidFill>
                <a:latin typeface="Arial" pitchFamily="34" charset="0"/>
              </a:rPr>
              <a:t>Sampling</a:t>
            </a:r>
          </a:p>
          <a:p>
            <a:pPr marL="414726" indent="-414726">
              <a:buClr>
                <a:schemeClr val="bg1"/>
              </a:buClr>
              <a:buSzPct val="125000"/>
            </a:pPr>
            <a:r>
              <a:rPr lang="en-GB" sz="2900" b="1" dirty="0">
                <a:solidFill>
                  <a:srgbClr val="FFFFFF"/>
                </a:solidFill>
                <a:latin typeface="Arial" pitchFamily="34" charset="0"/>
              </a:rPr>
              <a:t>and </a:t>
            </a:r>
          </a:p>
          <a:p>
            <a:pPr marL="414726" indent="-414726">
              <a:buClr>
                <a:schemeClr val="bg1"/>
              </a:buClr>
              <a:buSzPct val="125000"/>
            </a:pPr>
            <a:r>
              <a:rPr lang="en-GB" sz="2900" b="1" dirty="0">
                <a:solidFill>
                  <a:srgbClr val="FFFFFF"/>
                </a:solidFill>
                <a:latin typeface="Arial" pitchFamily="34" charset="0"/>
              </a:rPr>
              <a:t>Quantization</a:t>
            </a:r>
          </a:p>
        </p:txBody>
      </p:sp>
      <p:sp>
        <p:nvSpPr>
          <p:cNvPr id="10" name="Rectangle 9"/>
          <p:cNvSpPr/>
          <p:nvPr/>
        </p:nvSpPr>
        <p:spPr>
          <a:xfrm>
            <a:off x="609600" y="1447800"/>
            <a:ext cx="2133600" cy="923330"/>
          </a:xfrm>
          <a:prstGeom prst="rect">
            <a:avLst/>
          </a:prstGeom>
        </p:spPr>
        <p:txBody>
          <a:bodyPr wrap="square">
            <a:spAutoFit/>
          </a:bodyPr>
          <a:lstStyle/>
          <a:p>
            <a:pPr marL="457200" indent="-457200">
              <a:buClr>
                <a:schemeClr val="bg1"/>
              </a:buClr>
              <a:buSzPct val="125000"/>
            </a:pPr>
            <a:r>
              <a:rPr lang="en-GB" b="1" dirty="0" smtClean="0">
                <a:solidFill>
                  <a:srgbClr val="FF0000"/>
                </a:solidFill>
                <a:latin typeface="Arial" pitchFamily="34" charset="0"/>
              </a:rPr>
              <a:t>Sampling</a:t>
            </a:r>
          </a:p>
          <a:p>
            <a:pPr marL="457200" indent="-457200">
              <a:buClr>
                <a:schemeClr val="bg1"/>
              </a:buClr>
              <a:buSzPct val="125000"/>
            </a:pPr>
            <a:r>
              <a:rPr lang="en-GB" b="1" dirty="0" smtClean="0">
                <a:solidFill>
                  <a:srgbClr val="FF0000"/>
                </a:solidFill>
                <a:latin typeface="Arial" pitchFamily="34" charset="0"/>
              </a:rPr>
              <a:t>and </a:t>
            </a:r>
          </a:p>
          <a:p>
            <a:pPr marL="457200" indent="-457200">
              <a:buClr>
                <a:schemeClr val="bg1"/>
              </a:buClr>
              <a:buSzPct val="125000"/>
            </a:pPr>
            <a:r>
              <a:rPr lang="en-GB" b="1" dirty="0" smtClean="0">
                <a:solidFill>
                  <a:srgbClr val="FF0000"/>
                </a:solidFill>
                <a:latin typeface="Arial" pitchFamily="34" charset="0"/>
              </a:rPr>
              <a:t>Quantization</a:t>
            </a:r>
            <a:endParaRPr lang="en-GB" b="1" dirty="0">
              <a:solidFill>
                <a:srgbClr val="FF0000"/>
              </a:solidFill>
              <a:latin typeface="Arial" pitchFamily="34" charset="0"/>
            </a:endParaRPr>
          </a:p>
        </p:txBody>
      </p:sp>
      <p:sp>
        <p:nvSpPr>
          <p:cNvPr id="11" name="Slide Number Placeholder 10"/>
          <p:cNvSpPr>
            <a:spLocks noGrp="1"/>
          </p:cNvSpPr>
          <p:nvPr>
            <p:ph type="sldNum" sz="quarter" idx="12"/>
          </p:nvPr>
        </p:nvSpPr>
        <p:spPr/>
        <p:txBody>
          <a:bodyPr/>
          <a:lstStyle/>
          <a:p>
            <a:fld id="{7F553BD2-28D2-4B01-A5CE-732E92A0E01F}" type="slidenum">
              <a:rPr lang="en-US" smtClean="0"/>
              <a:pPr/>
              <a:t>54</a:t>
            </a:fld>
            <a:endParaRPr lang="en-US"/>
          </a:p>
        </p:txBody>
      </p:sp>
      <p:pic>
        <p:nvPicPr>
          <p:cNvPr id="309249" name="Picture 1"/>
          <p:cNvPicPr>
            <a:picLocks noChangeAspect="1" noChangeArrowheads="1"/>
          </p:cNvPicPr>
          <p:nvPr/>
        </p:nvPicPr>
        <p:blipFill>
          <a:blip r:embed="rId3"/>
          <a:srcRect/>
          <a:stretch>
            <a:fillRect/>
          </a:stretch>
        </p:blipFill>
        <p:spPr bwMode="auto">
          <a:xfrm>
            <a:off x="2286000" y="838200"/>
            <a:ext cx="6629401" cy="5181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8" name="AutoShape 2"/>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8199" name="AutoShape 3"/>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8200" name="AutoShape 4"/>
          <p:cNvSpPr>
            <a:spLocks noChangeArrowheads="1"/>
          </p:cNvSpPr>
          <p:nvPr/>
        </p:nvSpPr>
        <p:spPr bwMode="auto">
          <a:xfrm>
            <a:off x="0" y="0"/>
            <a:ext cx="9142560" cy="812245"/>
          </a:xfrm>
          <a:prstGeom prst="roundRect">
            <a:avLst>
              <a:gd name="adj" fmla="val 176"/>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8201" name="AutoShape 5"/>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8202" name="AutoShape 6"/>
          <p:cNvSpPr>
            <a:spLocks noChangeArrowheads="1"/>
          </p:cNvSpPr>
          <p:nvPr/>
        </p:nvSpPr>
        <p:spPr bwMode="auto">
          <a:xfrm>
            <a:off x="329760" y="635107"/>
            <a:ext cx="316800" cy="6221453"/>
          </a:xfrm>
          <a:prstGeom prst="roundRect">
            <a:avLst>
              <a:gd name="adj" fmla="val 454"/>
            </a:avLst>
          </a:prstGeom>
          <a:solidFill>
            <a:srgbClr val="666699"/>
          </a:solidFill>
          <a:ln w="9525">
            <a:solidFill>
              <a:srgbClr val="666699"/>
            </a:solidFill>
            <a:round/>
            <a:headEnd/>
            <a:tailEnd/>
          </a:ln>
        </p:spPr>
        <p:txBody>
          <a:bodyPr wrap="none" lIns="82945" tIns="41473" rIns="82945" bIns="41473" anchor="ctr"/>
          <a:lstStyle/>
          <a:p>
            <a:endParaRPr lang="en-US"/>
          </a:p>
        </p:txBody>
      </p:sp>
      <p:sp>
        <p:nvSpPr>
          <p:cNvPr id="8203" name="AutoShape 7"/>
          <p:cNvSpPr>
            <a:spLocks noChangeArrowheads="1"/>
          </p:cNvSpPr>
          <p:nvPr/>
        </p:nvSpPr>
        <p:spPr bwMode="auto">
          <a:xfrm>
            <a:off x="326881" y="223224"/>
            <a:ext cx="2161440" cy="276999"/>
          </a:xfrm>
          <a:prstGeom prst="roundRect">
            <a:avLst>
              <a:gd name="adj" fmla="val 292"/>
            </a:avLst>
          </a:prstGeom>
          <a:solidFill>
            <a:srgbClr val="9999CC"/>
          </a:solidFill>
          <a:ln w="36000">
            <a:solidFill>
              <a:srgbClr val="9999CC"/>
            </a:solidFill>
            <a:round/>
            <a:headEnd/>
            <a:tailEnd/>
          </a:ln>
        </p:spPr>
        <p:txBody>
          <a:bodyPr lIns="0" tIns="0" rIns="0" bIns="0" anchor="ctr" anchorCtr="1">
            <a:spAutoFit/>
          </a:bodyPr>
          <a:lstStyle/>
          <a:p>
            <a:pPr>
              <a:buClr>
                <a:srgbClr val="000000"/>
              </a:buClr>
              <a:buSzPct val="45000"/>
              <a:tabLst>
                <a:tab pos="656650" algn="l"/>
                <a:tab pos="1313299" algn="l"/>
                <a:tab pos="1969949" algn="l"/>
                <a:tab pos="2626599" algn="l"/>
                <a:tab pos="3283248" algn="l"/>
                <a:tab pos="3939898" algn="l"/>
              </a:tabLst>
            </a:pPr>
            <a:r>
              <a:rPr lang="en-GB" b="1" dirty="0">
                <a:solidFill>
                  <a:srgbClr val="FFFFFF"/>
                </a:solidFill>
                <a:latin typeface="Arial" pitchFamily="34" charset="0"/>
              </a:rPr>
              <a:t>Fundamentals</a:t>
            </a:r>
          </a:p>
        </p:txBody>
      </p:sp>
      <p:sp>
        <p:nvSpPr>
          <p:cNvPr id="8204" name="Rectangle 8"/>
          <p:cNvSpPr>
            <a:spLocks noChangeArrowheads="1"/>
          </p:cNvSpPr>
          <p:nvPr/>
        </p:nvSpPr>
        <p:spPr bwMode="auto">
          <a:xfrm>
            <a:off x="760320" y="967782"/>
            <a:ext cx="8156160" cy="1242018"/>
          </a:xfrm>
          <a:prstGeom prst="rect">
            <a:avLst/>
          </a:prstGeom>
          <a:noFill/>
          <a:ln w="9525">
            <a:noFill/>
            <a:miter lim="800000"/>
            <a:headEnd/>
            <a:tailEnd/>
          </a:ln>
        </p:spPr>
        <p:txBody>
          <a:bodyPr lIns="82945" tIns="41473" rIns="82945" bIns="41473"/>
          <a:lstStyle/>
          <a:p>
            <a:pPr marL="414726" indent="-414726">
              <a:buClr>
                <a:schemeClr val="bg1"/>
              </a:buClr>
              <a:buSzPct val="125000"/>
            </a:pPr>
            <a:r>
              <a:rPr lang="en-GB" sz="2800" b="1" dirty="0" smtClean="0">
                <a:solidFill>
                  <a:srgbClr val="FF0000"/>
                </a:solidFill>
                <a:latin typeface="Arial" pitchFamily="34" charset="0"/>
              </a:rPr>
              <a:t>MATLAB demonstrations of sampling and quantization effects</a:t>
            </a:r>
            <a:endParaRPr lang="en-GB" sz="2900" b="1" dirty="0">
              <a:solidFill>
                <a:srgbClr val="FFFFFF"/>
              </a:solidFill>
              <a:latin typeface="Arial" pitchFamily="34" charset="0"/>
            </a:endParaRPr>
          </a:p>
        </p:txBody>
      </p:sp>
      <p:graphicFrame>
        <p:nvGraphicFramePr>
          <p:cNvPr id="8194" name="Object 11"/>
          <p:cNvGraphicFramePr>
            <a:graphicFrameLocks noChangeAspect="1"/>
          </p:cNvGraphicFramePr>
          <p:nvPr/>
        </p:nvGraphicFramePr>
        <p:xfrm>
          <a:off x="898560" y="3110727"/>
          <a:ext cx="2151360" cy="2212072"/>
        </p:xfrm>
        <a:graphic>
          <a:graphicData uri="http://schemas.openxmlformats.org/presentationml/2006/ole">
            <mc:AlternateContent xmlns:mc="http://schemas.openxmlformats.org/markup-compatibility/2006">
              <mc:Choice xmlns:v="urn:schemas-microsoft-com:vml" Requires="v">
                <p:oleObj spid="_x0000_s58374" name="Picture Publisher Bild" r:id="rId4" imgW="2371680" imgH="2438280" progId="">
                  <p:embed/>
                </p:oleObj>
              </mc:Choice>
              <mc:Fallback>
                <p:oleObj name="Picture Publisher Bild" r:id="rId4" imgW="2371680" imgH="2438280" progId="">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560" y="3110727"/>
                        <a:ext cx="2151360" cy="2212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5" name="Object 12"/>
          <p:cNvGraphicFramePr>
            <a:graphicFrameLocks noChangeAspect="1"/>
          </p:cNvGraphicFramePr>
          <p:nvPr/>
        </p:nvGraphicFramePr>
        <p:xfrm>
          <a:off x="3801600" y="3110727"/>
          <a:ext cx="2142720" cy="2203431"/>
        </p:xfrm>
        <a:graphic>
          <a:graphicData uri="http://schemas.openxmlformats.org/presentationml/2006/ole">
            <mc:AlternateContent xmlns:mc="http://schemas.openxmlformats.org/markup-compatibility/2006">
              <mc:Choice xmlns:v="urn:schemas-microsoft-com:vml" Requires="v">
                <p:oleObj spid="_x0000_s58375" name="Picture Publisher Bild" r:id="rId6" imgW="2362320" imgH="2428920" progId="">
                  <p:embed/>
                </p:oleObj>
              </mc:Choice>
              <mc:Fallback>
                <p:oleObj name="Picture Publisher Bild" r:id="rId6" imgW="2362320" imgH="2428920" progId="">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01600" y="3110727"/>
                        <a:ext cx="2142720" cy="2203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6" name="Object 13"/>
          <p:cNvGraphicFramePr>
            <a:graphicFrameLocks noChangeAspect="1"/>
          </p:cNvGraphicFramePr>
          <p:nvPr/>
        </p:nvGraphicFramePr>
        <p:xfrm>
          <a:off x="6842880" y="2004691"/>
          <a:ext cx="2160000" cy="2110109"/>
        </p:xfrm>
        <a:graphic>
          <a:graphicData uri="http://schemas.openxmlformats.org/presentationml/2006/ole">
            <mc:AlternateContent xmlns:mc="http://schemas.openxmlformats.org/markup-compatibility/2006">
              <mc:Choice xmlns:v="urn:schemas-microsoft-com:vml" Requires="v">
                <p:oleObj spid="_x0000_s58376" name="Picture Publisher Bild" r:id="rId8" imgW="2381400" imgH="2448000" progId="">
                  <p:embed/>
                </p:oleObj>
              </mc:Choice>
              <mc:Fallback>
                <p:oleObj name="Picture Publisher Bild" r:id="rId8" imgW="2381400" imgH="2448000" progId="">
                  <p:embed/>
                  <p:pic>
                    <p:nvPicPr>
                      <p:cNvPr id="0"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2880" y="2004691"/>
                        <a:ext cx="2160000" cy="2110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7" name="Object 14"/>
          <p:cNvGraphicFramePr>
            <a:graphicFrameLocks noChangeAspect="1"/>
          </p:cNvGraphicFramePr>
          <p:nvPr/>
        </p:nvGraphicFramePr>
        <p:xfrm>
          <a:off x="6842880" y="4493272"/>
          <a:ext cx="2151360" cy="1907528"/>
        </p:xfrm>
        <a:graphic>
          <a:graphicData uri="http://schemas.openxmlformats.org/presentationml/2006/ole">
            <mc:AlternateContent xmlns:mc="http://schemas.openxmlformats.org/markup-compatibility/2006">
              <mc:Choice xmlns:v="urn:schemas-microsoft-com:vml" Requires="v">
                <p:oleObj spid="_x0000_s58377" name="Picture Publisher Bild" r:id="rId10" imgW="2371680" imgH="2457360" progId="">
                  <p:embed/>
                </p:oleObj>
              </mc:Choice>
              <mc:Fallback>
                <p:oleObj name="Picture Publisher Bild" r:id="rId10" imgW="2371680" imgH="2457360" progId="">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42880" y="4493272"/>
                        <a:ext cx="2151360" cy="1907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205" name="Line 15"/>
          <p:cNvSpPr>
            <a:spLocks noChangeShapeType="1"/>
          </p:cNvSpPr>
          <p:nvPr/>
        </p:nvSpPr>
        <p:spPr bwMode="auto">
          <a:xfrm>
            <a:off x="2833920" y="4216763"/>
            <a:ext cx="1175040" cy="0"/>
          </a:xfrm>
          <a:prstGeom prst="line">
            <a:avLst/>
          </a:prstGeom>
          <a:noFill/>
          <a:ln w="76200">
            <a:solidFill>
              <a:schemeClr val="accent1"/>
            </a:solidFill>
            <a:round/>
            <a:headEnd/>
            <a:tailEnd type="triangle" w="med" len="med"/>
          </a:ln>
        </p:spPr>
        <p:txBody>
          <a:bodyPr wrap="none" lIns="82945" tIns="41473" rIns="82945" bIns="41473" anchor="ctr"/>
          <a:lstStyle/>
          <a:p>
            <a:endParaRPr lang="en-US"/>
          </a:p>
        </p:txBody>
      </p:sp>
      <p:sp>
        <p:nvSpPr>
          <p:cNvPr id="8206" name="Line 16"/>
          <p:cNvSpPr>
            <a:spLocks noChangeShapeType="1"/>
          </p:cNvSpPr>
          <p:nvPr/>
        </p:nvSpPr>
        <p:spPr bwMode="auto">
          <a:xfrm flipV="1">
            <a:off x="5875200" y="2695963"/>
            <a:ext cx="1036800" cy="1036909"/>
          </a:xfrm>
          <a:prstGeom prst="line">
            <a:avLst/>
          </a:prstGeom>
          <a:noFill/>
          <a:ln w="76200">
            <a:solidFill>
              <a:schemeClr val="accent1"/>
            </a:solidFill>
            <a:round/>
            <a:headEnd/>
            <a:tailEnd type="triangle" w="med" len="med"/>
          </a:ln>
        </p:spPr>
        <p:txBody>
          <a:bodyPr wrap="none" lIns="82945" tIns="41473" rIns="82945" bIns="41473" anchor="ctr"/>
          <a:lstStyle/>
          <a:p>
            <a:endParaRPr lang="en-US"/>
          </a:p>
        </p:txBody>
      </p:sp>
      <p:sp>
        <p:nvSpPr>
          <p:cNvPr id="8207" name="Line 17"/>
          <p:cNvSpPr>
            <a:spLocks noChangeShapeType="1"/>
          </p:cNvSpPr>
          <p:nvPr/>
        </p:nvSpPr>
        <p:spPr bwMode="auto">
          <a:xfrm>
            <a:off x="5875200" y="4769781"/>
            <a:ext cx="1036800" cy="1036909"/>
          </a:xfrm>
          <a:prstGeom prst="line">
            <a:avLst/>
          </a:prstGeom>
          <a:noFill/>
          <a:ln w="76200">
            <a:solidFill>
              <a:schemeClr val="accent1"/>
            </a:solidFill>
            <a:round/>
            <a:headEnd/>
            <a:tailEnd type="triangle" w="med" len="med"/>
          </a:ln>
        </p:spPr>
        <p:txBody>
          <a:bodyPr wrap="none" lIns="82945" tIns="41473" rIns="82945" bIns="41473" anchor="ctr"/>
          <a:lstStyle/>
          <a:p>
            <a:endParaRPr lang="en-US"/>
          </a:p>
        </p:txBody>
      </p:sp>
      <p:sp>
        <p:nvSpPr>
          <p:cNvPr id="16" name="Slide Number Placeholder 15"/>
          <p:cNvSpPr>
            <a:spLocks noGrp="1"/>
          </p:cNvSpPr>
          <p:nvPr>
            <p:ph type="sldNum" sz="quarter" idx="12"/>
          </p:nvPr>
        </p:nvSpPr>
        <p:spPr/>
        <p:txBody>
          <a:bodyPr/>
          <a:lstStyle/>
          <a:p>
            <a:fld id="{7F553BD2-28D2-4B01-A5CE-732E92A0E01F}"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56</a:t>
            </a:fld>
            <a:endParaRPr lang="en-US"/>
          </a:p>
        </p:txBody>
      </p:sp>
      <p:pic>
        <p:nvPicPr>
          <p:cNvPr id="5" name="Picture 2"/>
          <p:cNvPicPr>
            <a:picLocks noChangeAspect="1" noChangeArrowheads="1"/>
          </p:cNvPicPr>
          <p:nvPr/>
        </p:nvPicPr>
        <p:blipFill>
          <a:blip r:embed="rId2"/>
          <a:srcRect/>
          <a:stretch>
            <a:fillRect/>
          </a:stretch>
        </p:blipFill>
        <p:spPr bwMode="auto">
          <a:xfrm>
            <a:off x="0" y="0"/>
            <a:ext cx="9144000" cy="640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endParaRPr lang="en-US" smtClean="0"/>
          </a:p>
        </p:txBody>
      </p:sp>
      <p:sp>
        <p:nvSpPr>
          <p:cNvPr id="26627" name="Content Placeholder 2"/>
          <p:cNvSpPr>
            <a:spLocks noGrp="1"/>
          </p:cNvSpPr>
          <p:nvPr>
            <p:ph idx="1"/>
          </p:nvPr>
        </p:nvSpPr>
        <p:spPr/>
        <p:txBody>
          <a:bodyPr/>
          <a:lstStyle/>
          <a:p>
            <a:pPr eaLnBrk="1" hangingPunct="1"/>
            <a:endParaRPr lang="en-US" smtClean="0"/>
          </a:p>
        </p:txBody>
      </p:sp>
      <p:pic>
        <p:nvPicPr>
          <p:cNvPr id="26628" name="Picture 2"/>
          <p:cNvPicPr>
            <a:picLocks noChangeAspect="1" noChangeArrowheads="1"/>
          </p:cNvPicPr>
          <p:nvPr/>
        </p:nvPicPr>
        <p:blipFill>
          <a:blip r:embed="rId2"/>
          <a:srcRect/>
          <a:stretch>
            <a:fillRect/>
          </a:stretch>
        </p:blipFill>
        <p:spPr bwMode="auto">
          <a:xfrm>
            <a:off x="0" y="0"/>
            <a:ext cx="9144000" cy="65532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027ADBD1-AC8F-48E8-8C7F-09E6FAF9EF6E}" type="slidenum">
              <a:rPr lang="en-US"/>
              <a:pPr>
                <a:defRPr/>
              </a:pPr>
              <a:t>57</a:t>
            </a:fld>
            <a:endParaRPr lang="en-US"/>
          </a:p>
        </p:txBody>
      </p:sp>
      <p:pic>
        <p:nvPicPr>
          <p:cNvPr id="6" name="Picture 1"/>
          <p:cNvPicPr>
            <a:picLocks noChangeAspect="1" noChangeArrowheads="1"/>
          </p:cNvPicPr>
          <p:nvPr/>
        </p:nvPicPr>
        <p:blipFill>
          <a:blip r:embed="rId3"/>
          <a:srcRect/>
          <a:stretch>
            <a:fillRect/>
          </a:stretch>
        </p:blipFill>
        <p:spPr bwMode="auto">
          <a:xfrm>
            <a:off x="8624450" y="6570515"/>
            <a:ext cx="325580" cy="162790"/>
          </a:xfrm>
          <a:prstGeom prst="rect">
            <a:avLst/>
          </a:prstGeom>
          <a:noFill/>
          <a:ln w="9525">
            <a:noFill/>
            <a:miter lim="800000"/>
            <a:headEnd/>
            <a:tailEnd/>
          </a:ln>
          <a:effectLst/>
        </p:spPr>
      </p:pic>
      <p:pic>
        <p:nvPicPr>
          <p:cNvPr id="325634" name="Picture 2"/>
          <p:cNvPicPr>
            <a:picLocks noChangeAspect="1" noChangeArrowheads="1"/>
          </p:cNvPicPr>
          <p:nvPr/>
        </p:nvPicPr>
        <p:blipFill>
          <a:blip r:embed="rId4"/>
          <a:srcRect/>
          <a:stretch>
            <a:fillRect/>
          </a:stretch>
        </p:blipFill>
        <p:spPr bwMode="auto">
          <a:xfrm>
            <a:off x="0" y="1676400"/>
            <a:ext cx="9144000"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F553BD2-28D2-4B01-A5CE-732E92A0E01F}" type="slidenum">
              <a:rPr lang="en-US" smtClean="0"/>
              <a:pPr/>
              <a:t>58</a:t>
            </a:fld>
            <a:endParaRPr lang="en-US"/>
          </a:p>
        </p:txBody>
      </p:sp>
      <p:sp>
        <p:nvSpPr>
          <p:cNvPr id="3" name="Rectangle 2"/>
          <p:cNvSpPr/>
          <p:nvPr/>
        </p:nvSpPr>
        <p:spPr>
          <a:xfrm>
            <a:off x="228600" y="1676400"/>
            <a:ext cx="8610600" cy="3847207"/>
          </a:xfrm>
          <a:prstGeom prst="rect">
            <a:avLst/>
          </a:prstGeom>
        </p:spPr>
        <p:txBody>
          <a:bodyPr wrap="square">
            <a:spAutoFit/>
          </a:bodyPr>
          <a:lstStyle/>
          <a:p>
            <a:endParaRPr lang="en-US" sz="3600" b="1" dirty="0" smtClean="0">
              <a:solidFill>
                <a:srgbClr val="0000FF"/>
              </a:solidFill>
            </a:endParaRPr>
          </a:p>
          <a:p>
            <a:r>
              <a:rPr lang="en-US" sz="4400" b="1" dirty="0" smtClean="0">
                <a:solidFill>
                  <a:srgbClr val="0000FF"/>
                </a:solidFill>
              </a:rPr>
              <a:t>Image restoration / image filtering</a:t>
            </a:r>
            <a:endParaRPr lang="en-US" sz="3200" b="1" dirty="0" smtClean="0">
              <a:solidFill>
                <a:srgbClr val="0000FF"/>
              </a:solidFill>
            </a:endParaRPr>
          </a:p>
          <a:p>
            <a:endParaRPr lang="en-US" sz="3600" dirty="0" smtClean="0">
              <a:solidFill>
                <a:srgbClr val="FF3300"/>
              </a:solidFill>
            </a:endParaRPr>
          </a:p>
          <a:p>
            <a:r>
              <a:rPr lang="en-US" sz="3600" dirty="0" smtClean="0">
                <a:solidFill>
                  <a:srgbClr val="FF3300"/>
                </a:solidFill>
              </a:rPr>
              <a:t>Remove or minimize known degradations. </a:t>
            </a:r>
          </a:p>
          <a:p>
            <a:endParaRPr lang="en-US" sz="2800" dirty="0" smtClean="0">
              <a:solidFill>
                <a:srgbClr val="FF3300"/>
              </a:solidFill>
            </a:endParaRPr>
          </a:p>
          <a:p>
            <a:endParaRPr lang="en-US" sz="2800" dirty="0" smtClean="0">
              <a:solidFill>
                <a:srgbClr val="FF3300"/>
              </a:solidFill>
            </a:endParaRPr>
          </a:p>
          <a:p>
            <a:endParaRPr lang="en-US" sz="3600" i="1" dirty="0">
              <a:solidFill>
                <a:srgbClr val="0000FF"/>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F553BD2-28D2-4B01-A5CE-732E92A0E01F}" type="slidenum">
              <a:rPr lang="en-US" smtClean="0"/>
              <a:pPr/>
              <a:t>59</a:t>
            </a:fld>
            <a:endParaRPr lang="en-US"/>
          </a:p>
        </p:txBody>
      </p:sp>
      <p:pic>
        <p:nvPicPr>
          <p:cNvPr id="393218" name="Picture 2"/>
          <p:cNvPicPr>
            <a:picLocks noChangeAspect="1" noChangeArrowheads="1"/>
          </p:cNvPicPr>
          <p:nvPr/>
        </p:nvPicPr>
        <p:blipFill>
          <a:blip r:embed="rId2"/>
          <a:srcRect/>
          <a:stretch>
            <a:fillRect/>
          </a:stretch>
        </p:blipFill>
        <p:spPr bwMode="auto">
          <a:xfrm>
            <a:off x="0" y="0"/>
            <a:ext cx="9144000" cy="6400800"/>
          </a:xfrm>
          <a:prstGeom prst="rect">
            <a:avLst/>
          </a:prstGeom>
          <a:noFill/>
          <a:ln w="9525">
            <a:noFill/>
            <a:miter lim="800000"/>
            <a:headEnd/>
            <a:tailEnd/>
          </a:ln>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F553BD2-28D2-4B01-A5CE-732E92A0E01F}" type="slidenum">
              <a:rPr lang="en-US" smtClean="0"/>
              <a:pPr/>
              <a:t>60</a:t>
            </a:fld>
            <a:endParaRPr lang="en-US"/>
          </a:p>
        </p:txBody>
      </p:sp>
      <p:pic>
        <p:nvPicPr>
          <p:cNvPr id="394242" name="Picture 2"/>
          <p:cNvPicPr>
            <a:picLocks noChangeAspect="1" noChangeArrowheads="1"/>
          </p:cNvPicPr>
          <p:nvPr/>
        </p:nvPicPr>
        <p:blipFill>
          <a:blip r:embed="rId2"/>
          <a:srcRect/>
          <a:stretch>
            <a:fillRect/>
          </a:stretch>
        </p:blipFill>
        <p:spPr bwMode="auto">
          <a:xfrm>
            <a:off x="0" y="0"/>
            <a:ext cx="9144000" cy="6324600"/>
          </a:xfrm>
          <a:prstGeom prst="rect">
            <a:avLst/>
          </a:prstGeom>
          <a:noFill/>
          <a:ln w="9525">
            <a:noFill/>
            <a:miter lim="800000"/>
            <a:headEnd/>
            <a:tailEnd/>
          </a:ln>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dirty="0" smtClean="0">
                <a:solidFill>
                  <a:srgbClr val="008000"/>
                </a:solidFill>
              </a:rPr>
              <a:t>Image segmentation</a:t>
            </a:r>
          </a:p>
        </p:txBody>
      </p:sp>
      <p:sp>
        <p:nvSpPr>
          <p:cNvPr id="3" name="Content Placeholder 2"/>
          <p:cNvSpPr>
            <a:spLocks noGrp="1"/>
          </p:cNvSpPr>
          <p:nvPr>
            <p:ph idx="1"/>
          </p:nvPr>
        </p:nvSpPr>
        <p:spPr>
          <a:xfrm>
            <a:off x="0" y="1447800"/>
            <a:ext cx="8934450" cy="5410200"/>
          </a:xfrm>
        </p:spPr>
        <p:txBody>
          <a:bodyPr rtlCol="0">
            <a:normAutofit fontScale="70000" lnSpcReduction="20000"/>
          </a:bodyPr>
          <a:lstStyle/>
          <a:p>
            <a:pPr eaLnBrk="1" fontAlgn="auto" hangingPunct="1">
              <a:spcAft>
                <a:spcPts val="0"/>
              </a:spcAft>
              <a:defRPr/>
            </a:pPr>
            <a:r>
              <a:rPr lang="en-US" b="1" dirty="0" smtClean="0">
                <a:solidFill>
                  <a:srgbClr val="FF0000"/>
                </a:solidFill>
              </a:rPr>
              <a:t>Segmentation</a:t>
            </a:r>
            <a:r>
              <a:rPr lang="en-US" dirty="0" smtClean="0">
                <a:solidFill>
                  <a:srgbClr val="FF0000"/>
                </a:solidFill>
              </a:rPr>
              <a:t> refers to the process of partitioning a digital image into multiple regions (sets of pixels). </a:t>
            </a:r>
          </a:p>
          <a:p>
            <a:pPr eaLnBrk="1" fontAlgn="auto" hangingPunct="1">
              <a:spcAft>
                <a:spcPts val="0"/>
              </a:spcAft>
              <a:defRPr/>
            </a:pPr>
            <a:endParaRPr lang="en-US" dirty="0" smtClean="0">
              <a:solidFill>
                <a:srgbClr val="FF0000"/>
              </a:solidFill>
            </a:endParaRPr>
          </a:p>
          <a:p>
            <a:pPr eaLnBrk="1" fontAlgn="auto" hangingPunct="1">
              <a:spcAft>
                <a:spcPts val="0"/>
              </a:spcAft>
              <a:defRPr/>
            </a:pPr>
            <a:r>
              <a:rPr lang="en-US" b="1" dirty="0" smtClean="0">
                <a:solidFill>
                  <a:srgbClr val="0000FF"/>
                </a:solidFill>
              </a:rPr>
              <a:t>The goal of segmentation is to simplify and/or change the representation of an image into something that is more meaningful and easier to analyze.</a:t>
            </a:r>
          </a:p>
          <a:p>
            <a:pPr eaLnBrk="1" fontAlgn="auto" hangingPunct="1">
              <a:spcAft>
                <a:spcPts val="0"/>
              </a:spcAft>
              <a:defRPr/>
            </a:pPr>
            <a:endParaRPr lang="en-US" dirty="0" smtClean="0">
              <a:solidFill>
                <a:srgbClr val="0000CC"/>
              </a:solidFill>
            </a:endParaRPr>
          </a:p>
          <a:p>
            <a:pPr eaLnBrk="1" fontAlgn="auto" hangingPunct="1">
              <a:spcAft>
                <a:spcPts val="0"/>
              </a:spcAft>
              <a:defRPr/>
            </a:pPr>
            <a:r>
              <a:rPr lang="en-US" dirty="0" smtClean="0">
                <a:solidFill>
                  <a:srgbClr val="FF0000"/>
                </a:solidFill>
              </a:rPr>
              <a:t>Image segmentation is typically used to locate objects and boundaries (lines, curves, etc.) in images.</a:t>
            </a:r>
          </a:p>
          <a:p>
            <a:pPr eaLnBrk="1" fontAlgn="auto" hangingPunct="1">
              <a:spcAft>
                <a:spcPts val="0"/>
              </a:spcAft>
              <a:defRPr/>
            </a:pPr>
            <a:endParaRPr lang="en-US" dirty="0" smtClean="0">
              <a:solidFill>
                <a:srgbClr val="FF0000"/>
              </a:solidFill>
            </a:endParaRPr>
          </a:p>
          <a:p>
            <a:pPr eaLnBrk="1" fontAlgn="auto" hangingPunct="1">
              <a:spcAft>
                <a:spcPts val="0"/>
              </a:spcAft>
              <a:defRPr/>
            </a:pPr>
            <a:r>
              <a:rPr lang="en-US" b="1" dirty="0" smtClean="0">
                <a:solidFill>
                  <a:srgbClr val="0000FF"/>
                </a:solidFill>
              </a:rPr>
              <a:t>Each of the pixels in a region are similar with respect to some characteristic or computed property, such as color, intensity, or texture. </a:t>
            </a:r>
          </a:p>
          <a:p>
            <a:pPr eaLnBrk="1" fontAlgn="auto" hangingPunct="1">
              <a:spcAft>
                <a:spcPts val="0"/>
              </a:spcAft>
              <a:defRPr/>
            </a:pPr>
            <a:endParaRPr lang="en-US" dirty="0" smtClean="0">
              <a:solidFill>
                <a:srgbClr val="0000CC"/>
              </a:solidFill>
            </a:endParaRPr>
          </a:p>
          <a:p>
            <a:pPr eaLnBrk="1" fontAlgn="auto" hangingPunct="1">
              <a:spcAft>
                <a:spcPts val="0"/>
              </a:spcAft>
              <a:defRPr/>
            </a:pPr>
            <a:r>
              <a:rPr lang="en-US" dirty="0" smtClean="0">
                <a:solidFill>
                  <a:srgbClr val="FF0000"/>
                </a:solidFill>
              </a:rPr>
              <a:t>Adjacent regions are significantly different with respect to the same characteristic(s).</a:t>
            </a:r>
          </a:p>
          <a:p>
            <a:pPr eaLnBrk="1" fontAlgn="auto" hangingPunct="1">
              <a:spcAft>
                <a:spcPts val="0"/>
              </a:spcAft>
              <a:buNone/>
              <a:defRPr/>
            </a:pPr>
            <a:endParaRPr lang="en-US" dirty="0" smtClean="0"/>
          </a:p>
        </p:txBody>
      </p:sp>
      <p:sp>
        <p:nvSpPr>
          <p:cNvPr id="4" name="Slide Number Placeholder 3"/>
          <p:cNvSpPr>
            <a:spLocks noGrp="1"/>
          </p:cNvSpPr>
          <p:nvPr>
            <p:ph type="sldNum" sz="quarter" idx="12"/>
          </p:nvPr>
        </p:nvSpPr>
        <p:spPr/>
        <p:txBody>
          <a:bodyPr/>
          <a:lstStyle/>
          <a:p>
            <a:pPr>
              <a:defRPr/>
            </a:pPr>
            <a:fld id="{DB9C8CFD-EF6A-43AA-AD57-E3EEE8E631F7}" type="slidenum">
              <a:rPr lang="en-US"/>
              <a:pPr>
                <a:defRPr/>
              </a:pPr>
              <a:t>61</a:t>
            </a:fld>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500063" y="1071563"/>
            <a:ext cx="8229600" cy="2428875"/>
          </a:xfrm>
        </p:spPr>
        <p:txBody>
          <a:bodyPr/>
          <a:lstStyle/>
          <a:p>
            <a:pPr eaLnBrk="1" hangingPunct="1"/>
            <a:r>
              <a:rPr lang="en-US" smtClean="0">
                <a:solidFill>
                  <a:srgbClr val="0000FF"/>
                </a:solidFill>
              </a:rPr>
              <a:t>Edges</a:t>
            </a:r>
          </a:p>
          <a:p>
            <a:pPr eaLnBrk="1" hangingPunct="1"/>
            <a:r>
              <a:rPr lang="en-US" smtClean="0">
                <a:solidFill>
                  <a:srgbClr val="FF0000"/>
                </a:solidFill>
              </a:rPr>
              <a:t>Thresholding</a:t>
            </a:r>
          </a:p>
          <a:p>
            <a:pPr eaLnBrk="1" hangingPunct="1"/>
            <a:r>
              <a:rPr lang="en-US" smtClean="0">
                <a:solidFill>
                  <a:srgbClr val="0000FF"/>
                </a:solidFill>
              </a:rPr>
              <a:t>Region Based (Region growing or Split and merge)</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D587F90A-E9BF-436A-B844-C542996C4679}" type="slidenum">
              <a:rPr lang="en-US"/>
              <a:pPr>
                <a:defRPr/>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63</a:t>
            </a:fld>
            <a:endParaRPr lang="en-US"/>
          </a:p>
        </p:txBody>
      </p:sp>
      <p:sp>
        <p:nvSpPr>
          <p:cNvPr id="6" name="Rectangle 5"/>
          <p:cNvSpPr/>
          <p:nvPr/>
        </p:nvSpPr>
        <p:spPr>
          <a:xfrm>
            <a:off x="0" y="152400"/>
            <a:ext cx="9144000" cy="6370975"/>
          </a:xfrm>
          <a:prstGeom prst="rect">
            <a:avLst/>
          </a:prstGeom>
        </p:spPr>
        <p:txBody>
          <a:bodyPr wrap="square">
            <a:spAutoFit/>
          </a:bodyPr>
          <a:lstStyle/>
          <a:p>
            <a:endParaRPr lang="en-US" sz="2400" b="1" dirty="0" smtClean="0">
              <a:solidFill>
                <a:srgbClr val="0000FF"/>
              </a:solidFill>
            </a:endParaRPr>
          </a:p>
          <a:p>
            <a:r>
              <a:rPr lang="en-US" sz="2400" b="1" dirty="0" smtClean="0">
                <a:solidFill>
                  <a:srgbClr val="0000FF"/>
                </a:solidFill>
              </a:rPr>
              <a:t>Partition of the image into regions that correspond to anatomical  structures.</a:t>
            </a:r>
          </a:p>
          <a:p>
            <a:endParaRPr lang="en-US" sz="2400" dirty="0" smtClean="0">
              <a:solidFill>
                <a:srgbClr val="0000FF"/>
              </a:solidFill>
            </a:endParaRPr>
          </a:p>
          <a:p>
            <a:r>
              <a:rPr lang="en-US" sz="2400" b="1" dirty="0" smtClean="0">
                <a:solidFill>
                  <a:srgbClr val="FF3300"/>
                </a:solidFill>
              </a:rPr>
              <a:t>Medical purpose: </a:t>
            </a:r>
          </a:p>
          <a:p>
            <a:r>
              <a:rPr lang="en-US" sz="2400" b="1" dirty="0" smtClean="0">
                <a:solidFill>
                  <a:srgbClr val="0000FF"/>
                </a:solidFill>
              </a:rPr>
              <a:t>Identification and classification of organs or </a:t>
            </a:r>
            <a:r>
              <a:rPr lang="en-US" sz="2400" b="1" dirty="0" err="1" smtClean="0">
                <a:solidFill>
                  <a:srgbClr val="0000FF"/>
                </a:solidFill>
              </a:rPr>
              <a:t>tumours</a:t>
            </a:r>
            <a:r>
              <a:rPr lang="en-US" sz="2400" b="1" dirty="0" smtClean="0">
                <a:solidFill>
                  <a:srgbClr val="0000FF"/>
                </a:solidFill>
              </a:rPr>
              <a:t>, volume measurement.</a:t>
            </a:r>
          </a:p>
          <a:p>
            <a:endParaRPr lang="en-US" sz="2400" b="1" dirty="0" smtClean="0">
              <a:solidFill>
                <a:srgbClr val="0000FF"/>
              </a:solidFill>
            </a:endParaRPr>
          </a:p>
          <a:p>
            <a:r>
              <a:rPr lang="en-US" sz="2400" b="1" dirty="0" smtClean="0">
                <a:solidFill>
                  <a:srgbClr val="FF3300"/>
                </a:solidFill>
              </a:rPr>
              <a:t>Mathematical: </a:t>
            </a:r>
          </a:p>
          <a:p>
            <a:r>
              <a:rPr lang="en-US" sz="2400" b="1" dirty="0" smtClean="0">
                <a:solidFill>
                  <a:srgbClr val="0000FF"/>
                </a:solidFill>
              </a:rPr>
              <a:t>Homogeneous regions, regions with small gradients, connectedness.</a:t>
            </a:r>
          </a:p>
          <a:p>
            <a:endParaRPr lang="en-US" sz="2400" b="1" dirty="0" smtClean="0">
              <a:solidFill>
                <a:srgbClr val="0000FF"/>
              </a:solidFill>
            </a:endParaRPr>
          </a:p>
          <a:p>
            <a:r>
              <a:rPr lang="en-US" sz="2400" b="1" dirty="0" smtClean="0">
                <a:solidFill>
                  <a:srgbClr val="FF3300"/>
                </a:solidFill>
              </a:rPr>
              <a:t>Problems: </a:t>
            </a:r>
          </a:p>
          <a:p>
            <a:r>
              <a:rPr lang="en-US" sz="2400" b="1" dirty="0" smtClean="0">
                <a:solidFill>
                  <a:srgbClr val="0000FF"/>
                </a:solidFill>
              </a:rPr>
              <a:t>Noisy images and smooth boundaries</a:t>
            </a:r>
          </a:p>
          <a:p>
            <a:endParaRPr lang="en-US" sz="2400" b="1" dirty="0" smtClean="0">
              <a:solidFill>
                <a:srgbClr val="0000FF"/>
              </a:solidFill>
            </a:endParaRPr>
          </a:p>
          <a:p>
            <a:r>
              <a:rPr lang="en-US" sz="2400" b="1" i="1" dirty="0" smtClean="0">
                <a:solidFill>
                  <a:srgbClr val="FF3300"/>
                </a:solidFill>
              </a:rPr>
              <a:t>Several semiautomatic approaches, but up to now automatic</a:t>
            </a:r>
          </a:p>
          <a:p>
            <a:r>
              <a:rPr lang="en-US" sz="2400" b="1" i="1" dirty="0" smtClean="0">
                <a:solidFill>
                  <a:srgbClr val="FF3300"/>
                </a:solidFill>
              </a:rPr>
              <a:t>    segmentation is very difficult problem.</a:t>
            </a:r>
          </a:p>
          <a:p>
            <a:endParaRPr lang="en-US" sz="2400" dirty="0">
              <a:solidFill>
                <a:srgbClr val="0000FF"/>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64</a:t>
            </a:fld>
            <a:endParaRPr lang="en-US"/>
          </a:p>
        </p:txBody>
      </p:sp>
      <p:pic>
        <p:nvPicPr>
          <p:cNvPr id="406530" name="Picture 2"/>
          <p:cNvPicPr>
            <a:picLocks noChangeAspect="1" noChangeArrowheads="1"/>
          </p:cNvPicPr>
          <p:nvPr/>
        </p:nvPicPr>
        <p:blipFill>
          <a:blip r:embed="rId2"/>
          <a:srcRect/>
          <a:stretch>
            <a:fillRect/>
          </a:stretch>
        </p:blipFill>
        <p:spPr bwMode="auto">
          <a:xfrm>
            <a:off x="0" y="0"/>
            <a:ext cx="8763000" cy="6400800"/>
          </a:xfrm>
          <a:prstGeom prst="rect">
            <a:avLst/>
          </a:prstGeom>
          <a:noFill/>
          <a:ln w="9525">
            <a:noFill/>
            <a:miter lim="800000"/>
            <a:headEnd/>
            <a:tailEnd/>
          </a:ln>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65</a:t>
            </a:fld>
            <a:endParaRPr lang="en-US"/>
          </a:p>
        </p:txBody>
      </p:sp>
      <p:pic>
        <p:nvPicPr>
          <p:cNvPr id="407554" name="Picture 2"/>
          <p:cNvPicPr>
            <a:picLocks noChangeAspect="1" noChangeArrowheads="1"/>
          </p:cNvPicPr>
          <p:nvPr/>
        </p:nvPicPr>
        <p:blipFill>
          <a:blip r:embed="rId2"/>
          <a:srcRect/>
          <a:stretch>
            <a:fillRect/>
          </a:stretch>
        </p:blipFill>
        <p:spPr bwMode="auto">
          <a:xfrm>
            <a:off x="0" y="0"/>
            <a:ext cx="8839200" cy="6400799"/>
          </a:xfrm>
          <a:prstGeom prst="rect">
            <a:avLst/>
          </a:prstGeom>
          <a:noFill/>
          <a:ln w="9525">
            <a:noFill/>
            <a:miter lim="800000"/>
            <a:headEnd/>
            <a:tailEnd/>
          </a:ln>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66</a:t>
            </a:fld>
            <a:endParaRPr lang="en-US"/>
          </a:p>
        </p:txBody>
      </p:sp>
      <p:sp>
        <p:nvSpPr>
          <p:cNvPr id="5" name="Rectangle 4"/>
          <p:cNvSpPr/>
          <p:nvPr/>
        </p:nvSpPr>
        <p:spPr>
          <a:xfrm>
            <a:off x="1143000" y="2244060"/>
            <a:ext cx="7010400" cy="2215991"/>
          </a:xfrm>
          <a:prstGeom prst="rect">
            <a:avLst/>
          </a:prstGeom>
        </p:spPr>
        <p:txBody>
          <a:bodyPr wrap="square">
            <a:spAutoFit/>
          </a:bodyPr>
          <a:lstStyle/>
          <a:p>
            <a:endParaRPr lang="en-US" i="1" dirty="0" smtClean="0"/>
          </a:p>
          <a:p>
            <a:pPr algn="ctr"/>
            <a:r>
              <a:rPr lang="en-US" sz="4400" b="1" dirty="0" smtClean="0">
                <a:solidFill>
                  <a:srgbClr val="0000FF"/>
                </a:solidFill>
              </a:rPr>
              <a:t>Image Compression</a:t>
            </a:r>
          </a:p>
          <a:p>
            <a:pPr algn="ctr"/>
            <a:endParaRPr lang="en-US" sz="4400" b="1" dirty="0" smtClean="0">
              <a:solidFill>
                <a:srgbClr val="0000FF"/>
              </a:solidFill>
            </a:endParaRPr>
          </a:p>
          <a:p>
            <a:pPr algn="ctr"/>
            <a:r>
              <a:rPr lang="en-US" sz="3200" dirty="0" smtClean="0">
                <a:solidFill>
                  <a:srgbClr val="FF0000"/>
                </a:solidFill>
              </a:rPr>
              <a:t>Efficient storage, transmission.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67</a:t>
            </a:fld>
            <a:endParaRPr lang="en-US"/>
          </a:p>
        </p:txBody>
      </p:sp>
      <p:pic>
        <p:nvPicPr>
          <p:cNvPr id="396290" name="Picture 2"/>
          <p:cNvPicPr>
            <a:picLocks noChangeAspect="1" noChangeArrowheads="1"/>
          </p:cNvPicPr>
          <p:nvPr/>
        </p:nvPicPr>
        <p:blipFill>
          <a:blip r:embed="rId2"/>
          <a:srcRect/>
          <a:stretch>
            <a:fillRect/>
          </a:stretch>
        </p:blipFill>
        <p:spPr bwMode="auto">
          <a:xfrm>
            <a:off x="904875" y="1314450"/>
            <a:ext cx="7334250" cy="4229100"/>
          </a:xfrm>
          <a:prstGeom prst="rect">
            <a:avLst/>
          </a:prstGeom>
          <a:noFill/>
          <a:ln w="9525">
            <a:noFill/>
            <a:miter lim="800000"/>
            <a:headEnd/>
            <a:tailEnd/>
          </a:ln>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68</a:t>
            </a:fld>
            <a:endParaRPr lang="en-US"/>
          </a:p>
        </p:txBody>
      </p:sp>
      <p:pic>
        <p:nvPicPr>
          <p:cNvPr id="397316" name="Picture 4"/>
          <p:cNvPicPr>
            <a:picLocks noChangeAspect="1" noChangeArrowheads="1"/>
          </p:cNvPicPr>
          <p:nvPr/>
        </p:nvPicPr>
        <p:blipFill>
          <a:blip r:embed="rId2"/>
          <a:srcRect/>
          <a:stretch>
            <a:fillRect/>
          </a:stretch>
        </p:blipFill>
        <p:spPr bwMode="auto">
          <a:xfrm>
            <a:off x="228600" y="1828800"/>
            <a:ext cx="8305799" cy="2895600"/>
          </a:xfrm>
          <a:prstGeom prst="rect">
            <a:avLst/>
          </a:prstGeom>
          <a:noFill/>
          <a:ln w="9525">
            <a:noFill/>
            <a:miter lim="800000"/>
            <a:headEnd/>
            <a:tailEnd/>
          </a:ln>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69</a:t>
            </a:fld>
            <a:endParaRPr lang="en-US"/>
          </a:p>
        </p:txBody>
      </p:sp>
      <p:pic>
        <p:nvPicPr>
          <p:cNvPr id="398338" name="Picture 2"/>
          <p:cNvPicPr>
            <a:picLocks noChangeAspect="1" noChangeArrowheads="1"/>
          </p:cNvPicPr>
          <p:nvPr/>
        </p:nvPicPr>
        <p:blipFill>
          <a:blip r:embed="rId2"/>
          <a:srcRect/>
          <a:stretch>
            <a:fillRect/>
          </a:stretch>
        </p:blipFill>
        <p:spPr bwMode="auto">
          <a:xfrm>
            <a:off x="914400" y="1447800"/>
            <a:ext cx="7239000" cy="4038599"/>
          </a:xfrm>
          <a:prstGeom prst="rect">
            <a:avLst/>
          </a:prstGeom>
          <a:noFill/>
          <a:ln w="9525">
            <a:noFill/>
            <a:miter lim="800000"/>
            <a:headEnd/>
            <a:tailEnd/>
          </a:ln>
          <a:effec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70</a:t>
            </a:fld>
            <a:endParaRPr lang="en-US"/>
          </a:p>
        </p:txBody>
      </p:sp>
      <p:pic>
        <p:nvPicPr>
          <p:cNvPr id="399362" name="Picture 2"/>
          <p:cNvPicPr>
            <a:picLocks noChangeAspect="1" noChangeArrowheads="1"/>
          </p:cNvPicPr>
          <p:nvPr/>
        </p:nvPicPr>
        <p:blipFill>
          <a:blip r:embed="rId2"/>
          <a:srcRect/>
          <a:stretch>
            <a:fillRect/>
          </a:stretch>
        </p:blipFill>
        <p:spPr bwMode="auto">
          <a:xfrm>
            <a:off x="457200" y="685800"/>
            <a:ext cx="7772400" cy="5105400"/>
          </a:xfrm>
          <a:prstGeom prst="rect">
            <a:avLst/>
          </a:prstGeom>
          <a:noFill/>
          <a:ln w="9525">
            <a:noFill/>
            <a:miter lim="800000"/>
            <a:headEnd/>
            <a:tailEnd/>
          </a:ln>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71</a:t>
            </a:fld>
            <a:endParaRPr lang="en-US"/>
          </a:p>
        </p:txBody>
      </p:sp>
      <p:pic>
        <p:nvPicPr>
          <p:cNvPr id="400386" name="Picture 2"/>
          <p:cNvPicPr>
            <a:picLocks noChangeAspect="1" noChangeArrowheads="1"/>
          </p:cNvPicPr>
          <p:nvPr/>
        </p:nvPicPr>
        <p:blipFill>
          <a:blip r:embed="rId2"/>
          <a:srcRect/>
          <a:stretch>
            <a:fillRect/>
          </a:stretch>
        </p:blipFill>
        <p:spPr bwMode="auto">
          <a:xfrm>
            <a:off x="0" y="762000"/>
            <a:ext cx="8915399" cy="4800600"/>
          </a:xfrm>
          <a:prstGeom prst="rect">
            <a:avLst/>
          </a:prstGeom>
          <a:noFill/>
          <a:ln w="9525">
            <a:noFill/>
            <a:miter lim="800000"/>
            <a:headEnd/>
            <a:tailEnd/>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72</a:t>
            </a:fld>
            <a:endParaRPr lang="en-US"/>
          </a:p>
        </p:txBody>
      </p:sp>
      <p:pic>
        <p:nvPicPr>
          <p:cNvPr id="401410" name="Picture 2"/>
          <p:cNvPicPr>
            <a:picLocks noChangeAspect="1" noChangeArrowheads="1"/>
          </p:cNvPicPr>
          <p:nvPr/>
        </p:nvPicPr>
        <p:blipFill>
          <a:blip r:embed="rId2"/>
          <a:srcRect/>
          <a:stretch>
            <a:fillRect/>
          </a:stretch>
        </p:blipFill>
        <p:spPr bwMode="auto">
          <a:xfrm>
            <a:off x="304800" y="762000"/>
            <a:ext cx="8305800" cy="5486400"/>
          </a:xfrm>
          <a:prstGeom prst="rect">
            <a:avLst/>
          </a:prstGeom>
          <a:noFill/>
          <a:ln w="9525">
            <a:noFill/>
            <a:miter lim="800000"/>
            <a:headEnd/>
            <a:tailEnd/>
          </a:ln>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73</a:t>
            </a:fld>
            <a:endParaRPr lang="en-US"/>
          </a:p>
        </p:txBody>
      </p:sp>
      <p:pic>
        <p:nvPicPr>
          <p:cNvPr id="402434" name="Picture 2"/>
          <p:cNvPicPr>
            <a:picLocks noChangeAspect="1" noChangeArrowheads="1"/>
          </p:cNvPicPr>
          <p:nvPr/>
        </p:nvPicPr>
        <p:blipFill>
          <a:blip r:embed="rId2"/>
          <a:srcRect/>
          <a:stretch>
            <a:fillRect/>
          </a:stretch>
        </p:blipFill>
        <p:spPr bwMode="auto">
          <a:xfrm>
            <a:off x="381000" y="609600"/>
            <a:ext cx="8458200" cy="5562600"/>
          </a:xfrm>
          <a:prstGeom prst="rect">
            <a:avLst/>
          </a:prstGeom>
          <a:noFill/>
          <a:ln w="9525">
            <a:noFill/>
            <a:miter lim="800000"/>
            <a:headEnd/>
            <a:tailEnd/>
          </a:ln>
          <a:effec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74</a:t>
            </a:fld>
            <a:endParaRPr lang="en-US"/>
          </a:p>
        </p:txBody>
      </p:sp>
      <p:pic>
        <p:nvPicPr>
          <p:cNvPr id="403458" name="Picture 2"/>
          <p:cNvPicPr>
            <a:picLocks noChangeAspect="1" noChangeArrowheads="1"/>
          </p:cNvPicPr>
          <p:nvPr/>
        </p:nvPicPr>
        <p:blipFill>
          <a:blip r:embed="rId2"/>
          <a:srcRect/>
          <a:stretch>
            <a:fillRect/>
          </a:stretch>
        </p:blipFill>
        <p:spPr bwMode="auto">
          <a:xfrm>
            <a:off x="762000" y="533400"/>
            <a:ext cx="7848600" cy="5486400"/>
          </a:xfrm>
          <a:prstGeom prst="rect">
            <a:avLst/>
          </a:prstGeom>
          <a:noFill/>
          <a:ln w="9525">
            <a:noFill/>
            <a:miter lim="800000"/>
            <a:headEnd/>
            <a:tailEnd/>
          </a:ln>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75</a:t>
            </a:fld>
            <a:endParaRPr lang="en-US"/>
          </a:p>
        </p:txBody>
      </p:sp>
      <p:pic>
        <p:nvPicPr>
          <p:cNvPr id="404482" name="Picture 2"/>
          <p:cNvPicPr>
            <a:picLocks noChangeAspect="1" noChangeArrowheads="1"/>
          </p:cNvPicPr>
          <p:nvPr/>
        </p:nvPicPr>
        <p:blipFill>
          <a:blip r:embed="rId2"/>
          <a:srcRect/>
          <a:stretch>
            <a:fillRect/>
          </a:stretch>
        </p:blipFill>
        <p:spPr bwMode="auto">
          <a:xfrm>
            <a:off x="533400" y="762000"/>
            <a:ext cx="8077200" cy="5257800"/>
          </a:xfrm>
          <a:prstGeom prst="rect">
            <a:avLst/>
          </a:prstGeom>
          <a:noFill/>
          <a:ln w="9525">
            <a:noFill/>
            <a:miter lim="800000"/>
            <a:headEnd/>
            <a:tailEnd/>
          </a:ln>
          <a:effec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76</a:t>
            </a:fld>
            <a:endParaRPr lang="en-US"/>
          </a:p>
        </p:txBody>
      </p:sp>
      <p:pic>
        <p:nvPicPr>
          <p:cNvPr id="405506" name="Picture 2"/>
          <p:cNvPicPr>
            <a:picLocks noChangeAspect="1" noChangeArrowheads="1"/>
          </p:cNvPicPr>
          <p:nvPr/>
        </p:nvPicPr>
        <p:blipFill>
          <a:blip r:embed="rId2"/>
          <a:srcRect/>
          <a:stretch>
            <a:fillRect/>
          </a:stretch>
        </p:blipFill>
        <p:spPr bwMode="auto">
          <a:xfrm>
            <a:off x="457201" y="685800"/>
            <a:ext cx="8305800" cy="5791200"/>
          </a:xfrm>
          <a:prstGeom prst="rect">
            <a:avLst/>
          </a:prstGeom>
          <a:noFill/>
          <a:ln w="9525">
            <a:noFill/>
            <a:miter lim="800000"/>
            <a:headEnd/>
            <a:tailEnd/>
          </a:ln>
          <a:effectLst/>
        </p:spPr>
      </p:pic>
      <p:pic>
        <p:nvPicPr>
          <p:cNvPr id="405507" name="Picture 3"/>
          <p:cNvPicPr>
            <a:picLocks noChangeAspect="1" noChangeArrowheads="1"/>
          </p:cNvPicPr>
          <p:nvPr/>
        </p:nvPicPr>
        <p:blipFill>
          <a:blip r:embed="rId3"/>
          <a:srcRect/>
          <a:stretch>
            <a:fillRect/>
          </a:stretch>
        </p:blipFill>
        <p:spPr bwMode="auto">
          <a:xfrm>
            <a:off x="1905000" y="228600"/>
            <a:ext cx="4943475" cy="466725"/>
          </a:xfrm>
          <a:prstGeom prst="rect">
            <a:avLst/>
          </a:prstGeom>
          <a:noFill/>
          <a:ln w="9525">
            <a:noFill/>
            <a:miter lim="800000"/>
            <a:headEnd/>
            <a:tailEnd/>
          </a:ln>
          <a:effec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77</a:t>
            </a:fld>
            <a:endParaRPr lang="en-US"/>
          </a:p>
        </p:txBody>
      </p:sp>
      <p:pic>
        <p:nvPicPr>
          <p:cNvPr id="408579" name="Picture 3"/>
          <p:cNvPicPr>
            <a:picLocks noChangeAspect="1" noChangeArrowheads="1"/>
          </p:cNvPicPr>
          <p:nvPr/>
        </p:nvPicPr>
        <p:blipFill>
          <a:blip r:embed="rId2"/>
          <a:srcRect/>
          <a:stretch>
            <a:fillRect/>
          </a:stretch>
        </p:blipFill>
        <p:spPr bwMode="auto">
          <a:xfrm>
            <a:off x="159655" y="1"/>
            <a:ext cx="8686799" cy="6248400"/>
          </a:xfrm>
          <a:prstGeom prst="rect">
            <a:avLst/>
          </a:prstGeom>
          <a:noFill/>
          <a:ln w="9525">
            <a:noFill/>
            <a:miter lim="800000"/>
            <a:headEnd/>
            <a:tailEnd/>
          </a:ln>
          <a:effec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78</a:t>
            </a:fld>
            <a:endParaRPr lang="en-US"/>
          </a:p>
        </p:txBody>
      </p:sp>
      <p:pic>
        <p:nvPicPr>
          <p:cNvPr id="409602" name="Picture 2"/>
          <p:cNvPicPr>
            <a:picLocks noChangeAspect="1" noChangeArrowheads="1"/>
          </p:cNvPicPr>
          <p:nvPr/>
        </p:nvPicPr>
        <p:blipFill>
          <a:blip r:embed="rId2"/>
          <a:srcRect/>
          <a:stretch>
            <a:fillRect/>
          </a:stretch>
        </p:blipFill>
        <p:spPr bwMode="auto">
          <a:xfrm>
            <a:off x="304800" y="381000"/>
            <a:ext cx="8382000" cy="5791200"/>
          </a:xfrm>
          <a:prstGeom prst="rect">
            <a:avLst/>
          </a:prstGeom>
          <a:noFill/>
          <a:ln w="9525">
            <a:noFill/>
            <a:miter lim="800000"/>
            <a:headEnd/>
            <a:tailEnd/>
          </a:ln>
          <a:effec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79</a:t>
            </a:fld>
            <a:endParaRPr lang="en-US"/>
          </a:p>
        </p:txBody>
      </p:sp>
      <p:pic>
        <p:nvPicPr>
          <p:cNvPr id="410626" name="Picture 2"/>
          <p:cNvPicPr>
            <a:picLocks noChangeAspect="1" noChangeArrowheads="1"/>
          </p:cNvPicPr>
          <p:nvPr/>
        </p:nvPicPr>
        <p:blipFill>
          <a:blip r:embed="rId2"/>
          <a:srcRect/>
          <a:stretch>
            <a:fillRect/>
          </a:stretch>
        </p:blipFill>
        <p:spPr bwMode="auto">
          <a:xfrm>
            <a:off x="228600" y="228601"/>
            <a:ext cx="8534400" cy="6400800"/>
          </a:xfrm>
          <a:prstGeom prst="rect">
            <a:avLst/>
          </a:prstGeom>
          <a:noFill/>
          <a:ln w="9525">
            <a:noFill/>
            <a:miter lim="800000"/>
            <a:headEnd/>
            <a:tailEnd/>
          </a:ln>
          <a:effec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80</a:t>
            </a:fld>
            <a:endParaRPr lang="en-US"/>
          </a:p>
        </p:txBody>
      </p:sp>
      <p:sp>
        <p:nvSpPr>
          <p:cNvPr id="5" name="Rectangle 4"/>
          <p:cNvSpPr/>
          <p:nvPr/>
        </p:nvSpPr>
        <p:spPr>
          <a:xfrm>
            <a:off x="228600" y="1752600"/>
            <a:ext cx="8686800" cy="2800767"/>
          </a:xfrm>
          <a:prstGeom prst="rect">
            <a:avLst/>
          </a:prstGeom>
        </p:spPr>
        <p:txBody>
          <a:bodyPr wrap="square">
            <a:spAutoFit/>
          </a:bodyPr>
          <a:lstStyle/>
          <a:p>
            <a:pPr algn="ctr"/>
            <a:r>
              <a:rPr lang="en-US" sz="4000" b="1" dirty="0" smtClean="0">
                <a:solidFill>
                  <a:srgbClr val="0000FF"/>
                </a:solidFill>
              </a:rPr>
              <a:t>Image analysis / computer vision</a:t>
            </a:r>
          </a:p>
          <a:p>
            <a:pPr algn="ctr"/>
            <a:endParaRPr lang="en-US" sz="4000" b="1" dirty="0" smtClean="0">
              <a:solidFill>
                <a:srgbClr val="0000FF"/>
              </a:solidFill>
            </a:endParaRPr>
          </a:p>
          <a:p>
            <a:r>
              <a:rPr lang="en-US" sz="3200" dirty="0" smtClean="0">
                <a:solidFill>
                  <a:srgbClr val="FF0000"/>
                </a:solidFill>
              </a:rPr>
              <a:t>Extracting information from images, can be quantitative (</a:t>
            </a:r>
            <a:r>
              <a:rPr lang="en-US" sz="3200" i="1" dirty="0" smtClean="0">
                <a:solidFill>
                  <a:srgbClr val="FF0000"/>
                </a:solidFill>
              </a:rPr>
              <a:t>e.g., object dimensions or position) or symbolic (e.g., character recognition).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dirty="0" smtClean="0">
                <a:solidFill>
                  <a:srgbClr val="0000FF"/>
                </a:solidFill>
              </a:rPr>
              <a:t>Applications</a:t>
            </a:r>
          </a:p>
        </p:txBody>
      </p:sp>
      <p:sp>
        <p:nvSpPr>
          <p:cNvPr id="3" name="Content Placeholder 2"/>
          <p:cNvSpPr>
            <a:spLocks noGrp="1"/>
          </p:cNvSpPr>
          <p:nvPr>
            <p:ph idx="1"/>
          </p:nvPr>
        </p:nvSpPr>
        <p:spPr/>
        <p:txBody>
          <a:bodyPr rtlCol="0">
            <a:normAutofit fontScale="70000" lnSpcReduction="20000"/>
          </a:bodyPr>
          <a:lstStyle/>
          <a:p>
            <a:pPr eaLnBrk="1" fontAlgn="auto" hangingPunct="1">
              <a:spcAft>
                <a:spcPts val="0"/>
              </a:spcAft>
              <a:defRPr/>
            </a:pPr>
            <a:r>
              <a:rPr lang="en-US" dirty="0" smtClean="0">
                <a:solidFill>
                  <a:srgbClr val="FF0000"/>
                </a:solidFill>
              </a:rPr>
              <a:t>Some of the practical applications of image segmentation are:</a:t>
            </a:r>
          </a:p>
          <a:p>
            <a:pPr eaLnBrk="1" fontAlgn="auto" hangingPunct="1">
              <a:spcAft>
                <a:spcPts val="0"/>
              </a:spcAft>
              <a:defRPr/>
            </a:pPr>
            <a:r>
              <a:rPr lang="en-US" dirty="0" smtClean="0">
                <a:hlinkClick r:id="rId2" tooltip="Medical Imaging"/>
              </a:rPr>
              <a:t>Medical Imaging</a:t>
            </a:r>
            <a:r>
              <a:rPr lang="en-US" dirty="0" smtClean="0"/>
              <a:t> </a:t>
            </a:r>
          </a:p>
          <a:p>
            <a:pPr lvl="1" eaLnBrk="1" fontAlgn="auto" hangingPunct="1">
              <a:spcAft>
                <a:spcPts val="0"/>
              </a:spcAft>
              <a:defRPr/>
            </a:pPr>
            <a:r>
              <a:rPr lang="en-US" dirty="0" smtClean="0">
                <a:solidFill>
                  <a:srgbClr val="000099"/>
                </a:solidFill>
              </a:rPr>
              <a:t>Locate tumors and other pathologies </a:t>
            </a:r>
          </a:p>
          <a:p>
            <a:pPr lvl="1" eaLnBrk="1" fontAlgn="auto" hangingPunct="1">
              <a:spcAft>
                <a:spcPts val="0"/>
              </a:spcAft>
              <a:defRPr/>
            </a:pPr>
            <a:r>
              <a:rPr lang="en-US" dirty="0" smtClean="0">
                <a:solidFill>
                  <a:srgbClr val="000099"/>
                </a:solidFill>
              </a:rPr>
              <a:t>Measure tissue volumes </a:t>
            </a:r>
          </a:p>
          <a:p>
            <a:pPr lvl="1" eaLnBrk="1" fontAlgn="auto" hangingPunct="1">
              <a:spcAft>
                <a:spcPts val="0"/>
              </a:spcAft>
              <a:defRPr/>
            </a:pPr>
            <a:r>
              <a:rPr lang="en-US" dirty="0" smtClean="0">
                <a:solidFill>
                  <a:srgbClr val="000099"/>
                </a:solidFill>
              </a:rPr>
              <a:t>Computer-guided surgery </a:t>
            </a:r>
          </a:p>
          <a:p>
            <a:pPr lvl="1" eaLnBrk="1" fontAlgn="auto" hangingPunct="1">
              <a:spcAft>
                <a:spcPts val="0"/>
              </a:spcAft>
              <a:defRPr/>
            </a:pPr>
            <a:r>
              <a:rPr lang="en-US" b="1" dirty="0" smtClean="0">
                <a:solidFill>
                  <a:srgbClr val="0000FF"/>
                </a:solidFill>
              </a:rPr>
              <a:t>Diagnosis </a:t>
            </a:r>
          </a:p>
          <a:p>
            <a:pPr lvl="1" eaLnBrk="1" fontAlgn="auto" hangingPunct="1">
              <a:spcAft>
                <a:spcPts val="0"/>
              </a:spcAft>
              <a:defRPr/>
            </a:pPr>
            <a:r>
              <a:rPr lang="en-US" dirty="0" smtClean="0">
                <a:solidFill>
                  <a:srgbClr val="000099"/>
                </a:solidFill>
              </a:rPr>
              <a:t>Treatment planning </a:t>
            </a:r>
          </a:p>
          <a:p>
            <a:pPr lvl="1" eaLnBrk="1" fontAlgn="auto" hangingPunct="1">
              <a:spcAft>
                <a:spcPts val="0"/>
              </a:spcAft>
              <a:defRPr/>
            </a:pPr>
            <a:r>
              <a:rPr lang="en-US" dirty="0" smtClean="0">
                <a:solidFill>
                  <a:srgbClr val="000099"/>
                </a:solidFill>
              </a:rPr>
              <a:t>Study of anatomical structure </a:t>
            </a:r>
          </a:p>
          <a:p>
            <a:pPr eaLnBrk="1" fontAlgn="auto" hangingPunct="1">
              <a:spcAft>
                <a:spcPts val="0"/>
              </a:spcAft>
              <a:defRPr/>
            </a:pPr>
            <a:r>
              <a:rPr lang="en-US" dirty="0" smtClean="0">
                <a:solidFill>
                  <a:srgbClr val="FF0000"/>
                </a:solidFill>
              </a:rPr>
              <a:t>Locate objects in satellite images (roads, forests, etc.) </a:t>
            </a:r>
          </a:p>
          <a:p>
            <a:pPr eaLnBrk="1" fontAlgn="auto" hangingPunct="1">
              <a:spcAft>
                <a:spcPts val="0"/>
              </a:spcAft>
              <a:defRPr/>
            </a:pPr>
            <a:r>
              <a:rPr lang="en-US" u="sng" dirty="0" smtClean="0">
                <a:solidFill>
                  <a:srgbClr val="FF0000"/>
                </a:solidFill>
                <a:hlinkClick r:id="rId3" tooltip="Face recognition"/>
              </a:rPr>
              <a:t>Face recognition</a:t>
            </a:r>
            <a:r>
              <a:rPr lang="en-US" u="sng" dirty="0" smtClean="0">
                <a:solidFill>
                  <a:srgbClr val="FF0000"/>
                </a:solidFill>
              </a:rPr>
              <a:t> </a:t>
            </a:r>
          </a:p>
          <a:p>
            <a:pPr eaLnBrk="1" fontAlgn="auto" hangingPunct="1">
              <a:spcAft>
                <a:spcPts val="0"/>
              </a:spcAft>
              <a:defRPr/>
            </a:pPr>
            <a:r>
              <a:rPr lang="en-US" u="sng" dirty="0" smtClean="0">
                <a:solidFill>
                  <a:srgbClr val="FF0000"/>
                </a:solidFill>
                <a:hlinkClick r:id="rId4" tooltip="Fingerprint recognition"/>
              </a:rPr>
              <a:t>Fingerprint recognition</a:t>
            </a:r>
            <a:r>
              <a:rPr lang="en-US" u="sng" dirty="0" smtClean="0">
                <a:solidFill>
                  <a:srgbClr val="FF0000"/>
                </a:solidFill>
              </a:rPr>
              <a:t> </a:t>
            </a:r>
          </a:p>
          <a:p>
            <a:pPr eaLnBrk="1" fontAlgn="auto" hangingPunct="1">
              <a:spcAft>
                <a:spcPts val="0"/>
              </a:spcAft>
              <a:defRPr/>
            </a:pPr>
            <a:r>
              <a:rPr lang="en-US" dirty="0" smtClean="0">
                <a:solidFill>
                  <a:srgbClr val="FF0000"/>
                </a:solidFill>
              </a:rPr>
              <a:t>Automatic traffic controlling systems </a:t>
            </a:r>
          </a:p>
          <a:p>
            <a:pPr eaLnBrk="1" fontAlgn="auto" hangingPunct="1">
              <a:spcAft>
                <a:spcPts val="0"/>
              </a:spcAft>
              <a:buFont typeface="Arial" charset="0"/>
              <a:buNone/>
              <a:defRPr/>
            </a:pPr>
            <a:endParaRPr lang="en-US" dirty="0" smtClean="0"/>
          </a:p>
          <a:p>
            <a:pPr eaLnBrk="1" fontAlgn="auto" hangingPunct="1">
              <a:spcAft>
                <a:spcPts val="0"/>
              </a:spcAft>
              <a:defRPr/>
            </a:pPr>
            <a:endParaRPr lang="en-US" dirty="0" smtClean="0"/>
          </a:p>
        </p:txBody>
      </p:sp>
      <p:sp>
        <p:nvSpPr>
          <p:cNvPr id="4" name="Slide Number Placeholder 3"/>
          <p:cNvSpPr>
            <a:spLocks noGrp="1"/>
          </p:cNvSpPr>
          <p:nvPr>
            <p:ph type="sldNum" sz="quarter" idx="12"/>
          </p:nvPr>
        </p:nvSpPr>
        <p:spPr/>
        <p:txBody>
          <a:bodyPr/>
          <a:lstStyle/>
          <a:p>
            <a:pPr>
              <a:defRPr/>
            </a:pPr>
            <a:fld id="{3A9F5D11-73D2-4BE6-9D47-13979DD6FFC9}" type="slidenum">
              <a:rPr lang="en-US"/>
              <a:pPr>
                <a:defRPr/>
              </a:pPr>
              <a:t>81</a:t>
            </a:fld>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762000" y="457200"/>
            <a:ext cx="7772400" cy="1143000"/>
          </a:xfrm>
          <a:prstGeom prst="rect">
            <a:avLst/>
          </a:prstGeom>
        </p:spPr>
        <p:txBody>
          <a:bodyPr anchor="ctr">
            <a:normAutofit/>
          </a:bodyPr>
          <a:lstStyle/>
          <a:p>
            <a:pPr algn="ctr" fontAlgn="auto">
              <a:spcAft>
                <a:spcPts val="0"/>
              </a:spcAft>
              <a:defRPr/>
            </a:pPr>
            <a:r>
              <a:rPr lang="en-US" sz="4400" dirty="0">
                <a:solidFill>
                  <a:srgbClr val="0000FF"/>
                </a:solidFill>
                <a:latin typeface="+mj-lt"/>
                <a:ea typeface="+mj-ea"/>
                <a:cs typeface="+mj-cs"/>
              </a:rPr>
              <a:t>What is BME ?</a:t>
            </a:r>
          </a:p>
        </p:txBody>
      </p:sp>
      <p:sp>
        <p:nvSpPr>
          <p:cNvPr id="36867" name="Rectangle 3"/>
          <p:cNvSpPr txBox="1">
            <a:spLocks noChangeArrowheads="1"/>
          </p:cNvSpPr>
          <p:nvPr/>
        </p:nvSpPr>
        <p:spPr bwMode="auto">
          <a:xfrm>
            <a:off x="685800" y="2057400"/>
            <a:ext cx="7772400" cy="3962400"/>
          </a:xfrm>
          <a:prstGeom prst="rect">
            <a:avLst/>
          </a:prstGeom>
          <a:noFill/>
          <a:ln w="9525">
            <a:noFill/>
            <a:miter lim="800000"/>
            <a:headEnd/>
            <a:tailEnd/>
          </a:ln>
        </p:spPr>
        <p:txBody>
          <a:bodyPr/>
          <a:lstStyle/>
          <a:p>
            <a:pPr marL="342900" indent="-342900">
              <a:spcBef>
                <a:spcPct val="20000"/>
              </a:spcBef>
              <a:buFont typeface="Arial" pitchFamily="34" charset="0"/>
              <a:buChar char="•"/>
            </a:pPr>
            <a:r>
              <a:rPr lang="en-US" sz="3200" dirty="0">
                <a:solidFill>
                  <a:srgbClr val="FF0000"/>
                </a:solidFill>
                <a:latin typeface="Calibri" pitchFamily="34" charset="0"/>
                <a:cs typeface="Times New Roman" pitchFamily="18" charset="0"/>
              </a:rPr>
              <a:t>Biomedical engineering concerns the application of engineering principles </a:t>
            </a:r>
          </a:p>
          <a:p>
            <a:pPr marL="742950" lvl="1" indent="-285750">
              <a:spcBef>
                <a:spcPct val="20000"/>
              </a:spcBef>
              <a:buFont typeface="Arial" pitchFamily="34" charset="0"/>
              <a:buChar char="–"/>
            </a:pPr>
            <a:r>
              <a:rPr lang="en-US" sz="2800" dirty="0">
                <a:solidFill>
                  <a:srgbClr val="0000FF"/>
                </a:solidFill>
                <a:latin typeface="Calibri" pitchFamily="34" charset="0"/>
                <a:cs typeface="Times New Roman" pitchFamily="18" charset="0"/>
              </a:rPr>
              <a:t>to medical problems</a:t>
            </a:r>
          </a:p>
          <a:p>
            <a:pPr marL="742950" lvl="1" indent="-285750">
              <a:spcBef>
                <a:spcPct val="20000"/>
              </a:spcBef>
              <a:buFont typeface="Arial" pitchFamily="34" charset="0"/>
              <a:buChar char="–"/>
            </a:pPr>
            <a:r>
              <a:rPr lang="en-US" sz="2800" dirty="0">
                <a:solidFill>
                  <a:srgbClr val="0000FF"/>
                </a:solidFill>
                <a:latin typeface="Calibri" pitchFamily="34" charset="0"/>
                <a:cs typeface="Times New Roman" pitchFamily="18" charset="0"/>
              </a:rPr>
              <a:t>including the replacement of damaged organs</a:t>
            </a:r>
          </a:p>
          <a:p>
            <a:pPr marL="742950" lvl="1" indent="-285750">
              <a:spcBef>
                <a:spcPct val="20000"/>
              </a:spcBef>
              <a:buFont typeface="Arial" pitchFamily="34" charset="0"/>
              <a:buChar char="–"/>
            </a:pPr>
            <a:r>
              <a:rPr lang="en-US" sz="2800" dirty="0">
                <a:solidFill>
                  <a:srgbClr val="0000FF"/>
                </a:solidFill>
                <a:latin typeface="Calibri" pitchFamily="34" charset="0"/>
                <a:cs typeface="Times New Roman" pitchFamily="18" charset="0"/>
              </a:rPr>
              <a:t>instrumentation</a:t>
            </a:r>
          </a:p>
          <a:p>
            <a:pPr marL="742950" lvl="1" indent="-285750">
              <a:spcBef>
                <a:spcPct val="20000"/>
              </a:spcBef>
              <a:buFont typeface="Arial" pitchFamily="34" charset="0"/>
              <a:buChar char="–"/>
            </a:pPr>
            <a:r>
              <a:rPr lang="en-US" sz="2800" dirty="0">
                <a:solidFill>
                  <a:srgbClr val="0000FF"/>
                </a:solidFill>
                <a:latin typeface="Calibri" pitchFamily="34" charset="0"/>
                <a:cs typeface="Times New Roman" pitchFamily="18" charset="0"/>
              </a:rPr>
              <a:t>systems of health care </a:t>
            </a:r>
          </a:p>
          <a:p>
            <a:pPr marL="742950" lvl="1" indent="-285750">
              <a:spcBef>
                <a:spcPct val="20000"/>
              </a:spcBef>
              <a:buFont typeface="Arial" pitchFamily="34" charset="0"/>
              <a:buChar char="–"/>
            </a:pPr>
            <a:r>
              <a:rPr lang="en-US" sz="2800" dirty="0">
                <a:solidFill>
                  <a:srgbClr val="0000FF"/>
                </a:solidFill>
                <a:latin typeface="Calibri" pitchFamily="34" charset="0"/>
                <a:cs typeface="Times New Roman" pitchFamily="18" charset="0"/>
              </a:rPr>
              <a:t>including diagnostic applications of computers</a:t>
            </a:r>
            <a:r>
              <a:rPr lang="en-US" sz="2800" dirty="0">
                <a:solidFill>
                  <a:srgbClr val="0000FF"/>
                </a:solidFill>
                <a:latin typeface="Calibri" pitchFamily="34" charset="0"/>
              </a:rPr>
              <a:t> </a:t>
            </a:r>
          </a:p>
        </p:txBody>
      </p:sp>
      <p:sp>
        <p:nvSpPr>
          <p:cNvPr id="6" name="Slide Number Placeholder 5"/>
          <p:cNvSpPr>
            <a:spLocks noGrp="1"/>
          </p:cNvSpPr>
          <p:nvPr>
            <p:ph type="sldNum" sz="quarter" idx="12"/>
          </p:nvPr>
        </p:nvSpPr>
        <p:spPr/>
        <p:txBody>
          <a:bodyPr/>
          <a:lstStyle/>
          <a:p>
            <a:pPr>
              <a:defRPr/>
            </a:pPr>
            <a:fld id="{4C176AD9-C497-46C4-8BC8-583F2FAAE26D}" type="slidenum">
              <a:rPr lang="en-US"/>
              <a:pPr>
                <a:defRPr/>
              </a:pPr>
              <a:t>82</a:t>
            </a:fld>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457200" y="2057400"/>
          <a:ext cx="7969250" cy="3979862"/>
        </p:xfrm>
        <a:graphic>
          <a:graphicData uri="http://schemas.openxmlformats.org/presentationml/2006/ole">
            <mc:AlternateContent xmlns:mc="http://schemas.openxmlformats.org/markup-compatibility/2006">
              <mc:Choice xmlns:v="urn:schemas-microsoft-com:vml" Requires="v">
                <p:oleObj spid="_x0000_s4099" name="Organization Chart" r:id="rId3" imgW="3981240" imgH="1841400" progId="OrgPlusWOPX.4">
                  <p:embed followColorScheme="full"/>
                </p:oleObj>
              </mc:Choice>
              <mc:Fallback>
                <p:oleObj name="Organization Chart" r:id="rId3" imgW="3981240" imgH="1841400" progId="OrgPlusWOPX.4">
                  <p:embed followColorScheme="full"/>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057400"/>
                        <a:ext cx="7969250" cy="3979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9" name="Rectangle 2"/>
          <p:cNvSpPr>
            <a:spLocks noGrp="1" noChangeArrowheads="1"/>
          </p:cNvSpPr>
          <p:nvPr>
            <p:ph type="title"/>
          </p:nvPr>
        </p:nvSpPr>
        <p:spPr>
          <a:xfrm>
            <a:off x="762000" y="457200"/>
            <a:ext cx="7772400" cy="1143000"/>
          </a:xfrm>
        </p:spPr>
        <p:txBody>
          <a:bodyPr/>
          <a:lstStyle/>
          <a:p>
            <a:pPr eaLnBrk="1" hangingPunct="1"/>
            <a:r>
              <a:rPr lang="en-US" dirty="0" smtClean="0">
                <a:solidFill>
                  <a:srgbClr val="0000FF"/>
                </a:solidFill>
              </a:rPr>
              <a:t>Broad Classification</a:t>
            </a:r>
          </a:p>
        </p:txBody>
      </p:sp>
      <p:sp>
        <p:nvSpPr>
          <p:cNvPr id="6" name="Slide Number Placeholder 5"/>
          <p:cNvSpPr>
            <a:spLocks noGrp="1"/>
          </p:cNvSpPr>
          <p:nvPr>
            <p:ph type="sldNum" sz="quarter" idx="12"/>
          </p:nvPr>
        </p:nvSpPr>
        <p:spPr/>
        <p:txBody>
          <a:bodyPr/>
          <a:lstStyle/>
          <a:p>
            <a:pPr>
              <a:defRPr/>
            </a:pPr>
            <a:fld id="{6ECA1DE1-45A3-46FC-B4C9-A020EBF2311D}" type="slidenum">
              <a:rPr lang="en-US"/>
              <a:pPr>
                <a:defRPr/>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154113" y="457200"/>
            <a:ext cx="7772400" cy="1143000"/>
          </a:xfrm>
        </p:spPr>
        <p:txBody>
          <a:bodyPr/>
          <a:lstStyle/>
          <a:p>
            <a:pPr eaLnBrk="1" hangingPunct="1"/>
            <a:r>
              <a:rPr lang="en-US" dirty="0" smtClean="0">
                <a:solidFill>
                  <a:srgbClr val="0000FF"/>
                </a:solidFill>
              </a:rPr>
              <a:t>Diagnostic Instrument</a:t>
            </a:r>
          </a:p>
        </p:txBody>
      </p:sp>
      <p:sp>
        <p:nvSpPr>
          <p:cNvPr id="37891" name="Rectangle 3"/>
          <p:cNvSpPr txBox="1">
            <a:spLocks noChangeArrowheads="1"/>
          </p:cNvSpPr>
          <p:nvPr/>
        </p:nvSpPr>
        <p:spPr bwMode="auto">
          <a:xfrm>
            <a:off x="685800" y="1981200"/>
            <a:ext cx="7772400" cy="4267200"/>
          </a:xfrm>
          <a:prstGeom prst="rect">
            <a:avLst/>
          </a:prstGeom>
          <a:noFill/>
          <a:ln w="9525">
            <a:noFill/>
            <a:miter lim="800000"/>
            <a:headEnd/>
            <a:tailEnd/>
          </a:ln>
        </p:spPr>
        <p:txBody>
          <a:bodyPr/>
          <a:lstStyle/>
          <a:p>
            <a:pPr marL="1143000" lvl="2" indent="-228600">
              <a:spcBef>
                <a:spcPct val="20000"/>
              </a:spcBef>
              <a:buFont typeface="Arial" pitchFamily="34" charset="0"/>
              <a:buChar char="•"/>
            </a:pPr>
            <a:r>
              <a:rPr lang="en-US" sz="3200" dirty="0">
                <a:solidFill>
                  <a:srgbClr val="FF0000"/>
                </a:solidFill>
                <a:latin typeface="Calibri" pitchFamily="34" charset="0"/>
              </a:rPr>
              <a:t>Designed to determine </a:t>
            </a:r>
          </a:p>
          <a:p>
            <a:pPr marL="1600200" lvl="3" indent="-228600">
              <a:spcBef>
                <a:spcPct val="20000"/>
              </a:spcBef>
              <a:buFont typeface="Arial" pitchFamily="34" charset="0"/>
              <a:buChar char="–"/>
            </a:pPr>
            <a:r>
              <a:rPr lang="en-US" sz="2800" dirty="0">
                <a:solidFill>
                  <a:srgbClr val="0000FF"/>
                </a:solidFill>
                <a:latin typeface="Calibri" pitchFamily="34" charset="0"/>
              </a:rPr>
              <a:t>physical signs of disease and/or injury </a:t>
            </a:r>
          </a:p>
          <a:p>
            <a:pPr marL="1600200" lvl="3" indent="-228600">
              <a:spcBef>
                <a:spcPct val="20000"/>
              </a:spcBef>
              <a:buFont typeface="Arial" pitchFamily="34" charset="0"/>
              <a:buChar char="–"/>
            </a:pPr>
            <a:r>
              <a:rPr lang="en-US" sz="2800" dirty="0">
                <a:solidFill>
                  <a:srgbClr val="0000FF"/>
                </a:solidFill>
                <a:latin typeface="Calibri" pitchFamily="34" charset="0"/>
              </a:rPr>
              <a:t>without alteration of the structure and function of the biological system </a:t>
            </a:r>
          </a:p>
          <a:p>
            <a:pPr marL="1600200" lvl="3" indent="-228600">
              <a:spcBef>
                <a:spcPct val="20000"/>
              </a:spcBef>
              <a:buFont typeface="Arial" pitchFamily="34" charset="0"/>
              <a:buChar char="–"/>
            </a:pPr>
            <a:r>
              <a:rPr lang="en-US" sz="2800" dirty="0">
                <a:solidFill>
                  <a:srgbClr val="0000FF"/>
                </a:solidFill>
                <a:latin typeface="Calibri" pitchFamily="34" charset="0"/>
              </a:rPr>
              <a:t>and may be of image based, biochemical based or transducer based.</a:t>
            </a:r>
          </a:p>
        </p:txBody>
      </p:sp>
      <p:sp>
        <p:nvSpPr>
          <p:cNvPr id="6" name="Slide Number Placeholder 5"/>
          <p:cNvSpPr>
            <a:spLocks noGrp="1"/>
          </p:cNvSpPr>
          <p:nvPr>
            <p:ph type="sldNum" sz="quarter" idx="12"/>
          </p:nvPr>
        </p:nvSpPr>
        <p:spPr/>
        <p:txBody>
          <a:bodyPr/>
          <a:lstStyle/>
          <a:p>
            <a:pPr>
              <a:defRPr/>
            </a:pPr>
            <a:fld id="{B2160D17-4B80-4EA4-A10F-A84BC355471C}" type="slidenum">
              <a:rPr lang="en-US"/>
              <a:pPr>
                <a:defRPr/>
              </a:pPr>
              <a:t>84</a:t>
            </a:fld>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85</a:t>
            </a:fld>
            <a:endParaRPr lang="en-US" dirty="0"/>
          </a:p>
        </p:txBody>
      </p:sp>
      <p:sp>
        <p:nvSpPr>
          <p:cNvPr id="6" name="Rectangle 5"/>
          <p:cNvSpPr/>
          <p:nvPr/>
        </p:nvSpPr>
        <p:spPr>
          <a:xfrm>
            <a:off x="533400" y="1524000"/>
            <a:ext cx="8153400" cy="3662541"/>
          </a:xfrm>
          <a:prstGeom prst="rect">
            <a:avLst/>
          </a:prstGeom>
        </p:spPr>
        <p:txBody>
          <a:bodyPr wrap="square">
            <a:spAutoFit/>
          </a:bodyPr>
          <a:lstStyle/>
          <a:p>
            <a:pPr algn="ctr"/>
            <a:r>
              <a:rPr lang="en-US" sz="4000" b="1" dirty="0" smtClean="0">
                <a:solidFill>
                  <a:srgbClr val="0000FF"/>
                </a:solidFill>
              </a:rPr>
              <a:t>What is Medical Imaging?</a:t>
            </a:r>
          </a:p>
          <a:p>
            <a:r>
              <a:rPr lang="en-US" sz="3200" b="1" i="1" dirty="0" smtClean="0">
                <a:solidFill>
                  <a:srgbClr val="FF3300"/>
                </a:solidFill>
              </a:rPr>
              <a:t>The study of medical imaging is concerned with the interaction of all forms of radiation with tissue and the development of appropriate technology to extract clinically useful information (usually displayed in an image format) from observation of this technology.</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0"/>
            <a:ext cx="8915400" cy="5181600"/>
          </a:xfrm>
        </p:spPr>
        <p:txBody>
          <a:bodyPr>
            <a:normAutofit/>
          </a:bodyPr>
          <a:lstStyle/>
          <a:p>
            <a:pPr algn="l"/>
            <a:r>
              <a:rPr lang="en-US" sz="4000" b="1" dirty="0" smtClean="0">
                <a:solidFill>
                  <a:srgbClr val="FF3300"/>
                </a:solidFill>
              </a:rPr>
              <a:t> 			Sources of Images</a:t>
            </a:r>
            <a:br>
              <a:rPr lang="en-US" sz="4000" b="1" dirty="0" smtClean="0">
                <a:solidFill>
                  <a:srgbClr val="FF3300"/>
                </a:solidFill>
              </a:rPr>
            </a:br>
            <a:r>
              <a:rPr lang="en-US" sz="2700" dirty="0" smtClean="0"/>
              <a:t/>
            </a:r>
            <a:br>
              <a:rPr lang="en-US" sz="2700" dirty="0" smtClean="0"/>
            </a:br>
            <a:r>
              <a:rPr lang="en-US" sz="2700" dirty="0" smtClean="0"/>
              <a:t>  </a:t>
            </a:r>
            <a:r>
              <a:rPr lang="en-US" sz="2700" b="1" i="1" dirty="0" smtClean="0">
                <a:solidFill>
                  <a:srgbClr val="0000FF"/>
                </a:solidFill>
              </a:rPr>
              <a:t>Structural/anatomical information (CT, MRI, US) - within</a:t>
            </a:r>
            <a:br>
              <a:rPr lang="en-US" sz="2700" b="1" i="1" dirty="0" smtClean="0">
                <a:solidFill>
                  <a:srgbClr val="0000FF"/>
                </a:solidFill>
              </a:rPr>
            </a:br>
            <a:r>
              <a:rPr lang="en-US" sz="2700" b="1" i="1" dirty="0" smtClean="0">
                <a:solidFill>
                  <a:srgbClr val="0000FF"/>
                </a:solidFill>
              </a:rPr>
              <a:t>  each elemental volume, tissue-differentiating properties   </a:t>
            </a:r>
            <a:br>
              <a:rPr lang="en-US" sz="2700" b="1" i="1" dirty="0" smtClean="0">
                <a:solidFill>
                  <a:srgbClr val="0000FF"/>
                </a:solidFill>
              </a:rPr>
            </a:br>
            <a:r>
              <a:rPr lang="en-US" sz="2700" b="1" i="1" dirty="0" smtClean="0">
                <a:solidFill>
                  <a:srgbClr val="0000FF"/>
                </a:solidFill>
              </a:rPr>
              <a:t>  are measured.</a:t>
            </a:r>
            <a:br>
              <a:rPr lang="en-US" sz="2700" b="1" i="1" dirty="0" smtClean="0">
                <a:solidFill>
                  <a:srgbClr val="0000FF"/>
                </a:solidFill>
              </a:rPr>
            </a:br>
            <a:r>
              <a:rPr lang="en-US" sz="2700" dirty="0" smtClean="0"/>
              <a:t/>
            </a:r>
            <a:br>
              <a:rPr lang="en-US" sz="2700" dirty="0" smtClean="0"/>
            </a:br>
            <a:r>
              <a:rPr lang="en-US" sz="2700" dirty="0" smtClean="0"/>
              <a:t> </a:t>
            </a:r>
            <a:r>
              <a:rPr lang="en-US" sz="2700" b="1" i="1" dirty="0" smtClean="0">
                <a:solidFill>
                  <a:srgbClr val="0000FF"/>
                </a:solidFill>
              </a:rPr>
              <a:t>Information about function (PET, SPECT, </a:t>
            </a:r>
            <a:r>
              <a:rPr lang="en-US" sz="2700" b="1" i="1" dirty="0" err="1" smtClean="0">
                <a:solidFill>
                  <a:srgbClr val="0000FF"/>
                </a:solidFill>
              </a:rPr>
              <a:t>fMRI</a:t>
            </a:r>
            <a:r>
              <a:rPr lang="en-US" sz="2700" b="1" i="1" dirty="0" smtClean="0">
                <a:solidFill>
                  <a:srgbClr val="0000FF"/>
                </a:solidFill>
              </a:rPr>
              <a:t>).</a:t>
            </a: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7F553BD2-28D2-4B01-A5CE-732E92A0E01F}" type="slidenum">
              <a:rPr lang="en-US" smtClean="0"/>
              <a:pPr/>
              <a:t>86</a:t>
            </a:fld>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ChangeArrowheads="1"/>
          </p:cNvSpPr>
          <p:nvPr/>
        </p:nvSpPr>
        <p:spPr bwMode="auto">
          <a:xfrm>
            <a:off x="2916238" y="765175"/>
            <a:ext cx="3600450" cy="647700"/>
          </a:xfrm>
          <a:prstGeom prst="rect">
            <a:avLst/>
          </a:prstGeom>
          <a:noFill/>
          <a:ln w="9525">
            <a:noFill/>
            <a:miter lim="800000"/>
            <a:headEnd/>
            <a:tailEnd/>
          </a:ln>
        </p:spPr>
        <p:txBody>
          <a:bodyPr anchor="b"/>
          <a:lstStyle/>
          <a:p>
            <a:pPr algn="ctr"/>
            <a:r>
              <a:rPr lang="en-US" sz="4400">
                <a:solidFill>
                  <a:srgbClr val="0000FF"/>
                </a:solidFill>
                <a:latin typeface="Arial Narrow" pitchFamily="34" charset="0"/>
              </a:rPr>
              <a:t>Medical Imaging</a:t>
            </a:r>
          </a:p>
        </p:txBody>
      </p:sp>
      <p:sp>
        <p:nvSpPr>
          <p:cNvPr id="38915" name="Rectangle 5"/>
          <p:cNvSpPr>
            <a:spLocks noChangeArrowheads="1"/>
          </p:cNvSpPr>
          <p:nvPr/>
        </p:nvSpPr>
        <p:spPr bwMode="auto">
          <a:xfrm>
            <a:off x="428625" y="1714500"/>
            <a:ext cx="8229600" cy="4868863"/>
          </a:xfrm>
          <a:prstGeom prst="rect">
            <a:avLst/>
          </a:prstGeom>
          <a:noFill/>
          <a:ln w="9525">
            <a:noFill/>
            <a:miter lim="800000"/>
            <a:headEnd/>
            <a:tailEnd/>
          </a:ln>
        </p:spPr>
        <p:txBody>
          <a:bodyPr/>
          <a:lstStyle/>
          <a:p>
            <a:pPr marL="342900" indent="-342900">
              <a:spcBef>
                <a:spcPct val="20000"/>
              </a:spcBef>
              <a:buFontTx/>
              <a:buBlip>
                <a:blip r:embed="rId2"/>
              </a:buBlip>
            </a:pPr>
            <a:r>
              <a:rPr lang="en-US" sz="3100" i="1" dirty="0">
                <a:solidFill>
                  <a:srgbClr val="FF0000"/>
                </a:solidFill>
                <a:latin typeface="Arial Narrow" pitchFamily="34" charset="0"/>
              </a:rPr>
              <a:t>Definition</a:t>
            </a:r>
            <a:r>
              <a:rPr lang="en-US" sz="3100" dirty="0">
                <a:solidFill>
                  <a:srgbClr val="C00000"/>
                </a:solidFill>
                <a:latin typeface="Arial Narrow" pitchFamily="34" charset="0"/>
              </a:rPr>
              <a:t>:</a:t>
            </a:r>
            <a:r>
              <a:rPr lang="en-US" sz="3100" dirty="0">
                <a:latin typeface="Arial Narrow" pitchFamily="34" charset="0"/>
              </a:rPr>
              <a:t> </a:t>
            </a:r>
            <a:r>
              <a:rPr lang="en-US" sz="3100" dirty="0">
                <a:solidFill>
                  <a:srgbClr val="0000FF"/>
                </a:solidFill>
                <a:latin typeface="Arial Narrow" pitchFamily="34" charset="0"/>
              </a:rPr>
              <a:t>Capturing structural or functional spatial detail of the body using a suitable </a:t>
            </a:r>
            <a:r>
              <a:rPr lang="en-US" sz="3100" i="1" dirty="0">
                <a:solidFill>
                  <a:srgbClr val="FF00FF"/>
                </a:solidFill>
                <a:latin typeface="Arial Narrow" pitchFamily="34" charset="0"/>
              </a:rPr>
              <a:t>energy </a:t>
            </a:r>
            <a:r>
              <a:rPr lang="en-US" sz="3100" i="1" dirty="0" smtClean="0">
                <a:solidFill>
                  <a:srgbClr val="FF00FF"/>
                </a:solidFill>
                <a:latin typeface="Arial Narrow" pitchFamily="34" charset="0"/>
              </a:rPr>
              <a:t>source.</a:t>
            </a:r>
            <a:endParaRPr lang="en-US" sz="3100" i="1" dirty="0">
              <a:solidFill>
                <a:srgbClr val="FF00FF"/>
              </a:solidFill>
              <a:latin typeface="Arial Narrow" pitchFamily="34" charset="0"/>
            </a:endParaRPr>
          </a:p>
          <a:p>
            <a:pPr marL="342900" indent="-342900">
              <a:spcBef>
                <a:spcPct val="20000"/>
              </a:spcBef>
              <a:buFontTx/>
              <a:buBlip>
                <a:blip r:embed="rId2"/>
              </a:buBlip>
            </a:pPr>
            <a:r>
              <a:rPr lang="en-US" sz="3100" dirty="0">
                <a:solidFill>
                  <a:srgbClr val="FF0000"/>
                </a:solidFill>
                <a:latin typeface="Arial Narrow" pitchFamily="34" charset="0"/>
              </a:rPr>
              <a:t>Structural</a:t>
            </a:r>
            <a:r>
              <a:rPr lang="en-US" sz="3100" dirty="0">
                <a:latin typeface="Arial Narrow" pitchFamily="34" charset="0"/>
              </a:rPr>
              <a:t> </a:t>
            </a:r>
            <a:r>
              <a:rPr lang="en-US" sz="3100" dirty="0">
                <a:solidFill>
                  <a:srgbClr val="0000FF"/>
                </a:solidFill>
                <a:latin typeface="Arial Narrow" pitchFamily="34" charset="0"/>
              </a:rPr>
              <a:t>– captures </a:t>
            </a:r>
            <a:r>
              <a:rPr lang="en-US" sz="3100" i="1" dirty="0">
                <a:solidFill>
                  <a:srgbClr val="FF00FF"/>
                </a:solidFill>
                <a:latin typeface="Arial Narrow" pitchFamily="34" charset="0"/>
              </a:rPr>
              <a:t>anatomical information</a:t>
            </a:r>
            <a:r>
              <a:rPr lang="en-US" sz="3100" dirty="0">
                <a:latin typeface="Arial Narrow" pitchFamily="34" charset="0"/>
              </a:rPr>
              <a:t> </a:t>
            </a:r>
            <a:r>
              <a:rPr lang="en-US" sz="3100" dirty="0">
                <a:solidFill>
                  <a:srgbClr val="0000FF"/>
                </a:solidFill>
                <a:latin typeface="Arial Narrow" pitchFamily="34" charset="0"/>
              </a:rPr>
              <a:t>such as location, extent of tissues and </a:t>
            </a:r>
            <a:r>
              <a:rPr lang="en-US" sz="3100" dirty="0" smtClean="0">
                <a:solidFill>
                  <a:srgbClr val="0000FF"/>
                </a:solidFill>
                <a:latin typeface="Arial Narrow" pitchFamily="34" charset="0"/>
              </a:rPr>
              <a:t>organs.</a:t>
            </a:r>
            <a:endParaRPr lang="en-US" sz="3100" dirty="0">
              <a:solidFill>
                <a:srgbClr val="0000FF"/>
              </a:solidFill>
              <a:latin typeface="Arial Narrow" pitchFamily="34" charset="0"/>
            </a:endParaRPr>
          </a:p>
          <a:p>
            <a:pPr marL="692150" lvl="1" indent="-347663">
              <a:spcBef>
                <a:spcPct val="20000"/>
              </a:spcBef>
              <a:buFontTx/>
              <a:buChar char="–"/>
            </a:pPr>
            <a:r>
              <a:rPr lang="en-US" sz="2900" dirty="0">
                <a:solidFill>
                  <a:srgbClr val="0000FF"/>
                </a:solidFill>
                <a:latin typeface="Arial Narrow" pitchFamily="34" charset="0"/>
              </a:rPr>
              <a:t>X-ray, CT, MRI, </a:t>
            </a:r>
            <a:r>
              <a:rPr lang="en-US" sz="2900" dirty="0" smtClean="0">
                <a:solidFill>
                  <a:srgbClr val="0000FF"/>
                </a:solidFill>
                <a:latin typeface="Arial Narrow" pitchFamily="34" charset="0"/>
              </a:rPr>
              <a:t>Ultrasound.</a:t>
            </a:r>
            <a:endParaRPr lang="en-US" sz="2900" dirty="0">
              <a:solidFill>
                <a:srgbClr val="0000FF"/>
              </a:solidFill>
              <a:latin typeface="Arial Narrow" pitchFamily="34" charset="0"/>
            </a:endParaRPr>
          </a:p>
          <a:p>
            <a:pPr marL="342900" indent="-342900">
              <a:spcBef>
                <a:spcPct val="20000"/>
              </a:spcBef>
              <a:buFontTx/>
              <a:buBlip>
                <a:blip r:embed="rId2"/>
              </a:buBlip>
            </a:pPr>
            <a:r>
              <a:rPr lang="en-US" sz="3100" dirty="0">
                <a:solidFill>
                  <a:srgbClr val="FF0000"/>
                </a:solidFill>
                <a:latin typeface="Arial Narrow" pitchFamily="34" charset="0"/>
              </a:rPr>
              <a:t>Functional </a:t>
            </a:r>
            <a:r>
              <a:rPr lang="en-US" sz="3100" dirty="0">
                <a:solidFill>
                  <a:srgbClr val="0000FF"/>
                </a:solidFill>
                <a:latin typeface="Arial Narrow" pitchFamily="34" charset="0"/>
              </a:rPr>
              <a:t>– captures functional data, regarding </a:t>
            </a:r>
            <a:r>
              <a:rPr lang="en-US" sz="3100" i="1" dirty="0">
                <a:solidFill>
                  <a:srgbClr val="FF00FF"/>
                </a:solidFill>
                <a:latin typeface="Arial Narrow" pitchFamily="34" charset="0"/>
              </a:rPr>
              <a:t>physiological processes such </a:t>
            </a:r>
            <a:r>
              <a:rPr lang="en-US" sz="3100" dirty="0">
                <a:solidFill>
                  <a:srgbClr val="0000FF"/>
                </a:solidFill>
                <a:latin typeface="Arial Narrow" pitchFamily="34" charset="0"/>
              </a:rPr>
              <a:t>as metabolic activity, neurotransmission </a:t>
            </a:r>
            <a:r>
              <a:rPr lang="en-US" sz="3100" dirty="0" smtClean="0">
                <a:solidFill>
                  <a:srgbClr val="0000FF"/>
                </a:solidFill>
                <a:latin typeface="Arial Narrow" pitchFamily="34" charset="0"/>
              </a:rPr>
              <a:t>…. </a:t>
            </a:r>
            <a:r>
              <a:rPr lang="en-US" sz="2900" dirty="0" smtClean="0">
                <a:solidFill>
                  <a:srgbClr val="0000FF"/>
                </a:solidFill>
                <a:latin typeface="Arial Narrow" pitchFamily="34" charset="0"/>
              </a:rPr>
              <a:t>PET</a:t>
            </a:r>
            <a:r>
              <a:rPr lang="en-US" sz="2900" dirty="0">
                <a:solidFill>
                  <a:srgbClr val="0000FF"/>
                </a:solidFill>
                <a:latin typeface="Arial Narrow" pitchFamily="34" charset="0"/>
              </a:rPr>
              <a:t>, SPECT, </a:t>
            </a:r>
            <a:r>
              <a:rPr lang="en-US" sz="2900" dirty="0" smtClean="0">
                <a:solidFill>
                  <a:srgbClr val="0000FF"/>
                </a:solidFill>
                <a:latin typeface="Arial Narrow" pitchFamily="34" charset="0"/>
              </a:rPr>
              <a:t>FMRI.</a:t>
            </a:r>
            <a:endParaRPr lang="en-US" sz="2900" dirty="0">
              <a:solidFill>
                <a:srgbClr val="0000FF"/>
              </a:solidFill>
              <a:latin typeface="Arial Narrow" pitchFamily="34" charset="0"/>
            </a:endParaRPr>
          </a:p>
        </p:txBody>
      </p:sp>
      <p:sp>
        <p:nvSpPr>
          <p:cNvPr id="6" name="Slide Number Placeholder 5"/>
          <p:cNvSpPr>
            <a:spLocks noGrp="1"/>
          </p:cNvSpPr>
          <p:nvPr>
            <p:ph type="sldNum" sz="quarter" idx="12"/>
          </p:nvPr>
        </p:nvSpPr>
        <p:spPr/>
        <p:txBody>
          <a:bodyPr/>
          <a:lstStyle/>
          <a:p>
            <a:pPr>
              <a:defRPr/>
            </a:pPr>
            <a:fld id="{11D7D115-4CD4-456D-8C6B-89B74B5233AB}" type="slidenum">
              <a:rPr lang="en-US"/>
              <a:pPr>
                <a:defRPr/>
              </a:pPr>
              <a:t>87</a:t>
            </a:fld>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457200" y="122238"/>
            <a:ext cx="7543800" cy="1295400"/>
          </a:xfrm>
          <a:prstGeom prst="rect">
            <a:avLst/>
          </a:prstGeom>
          <a:noFill/>
          <a:ln w="9525">
            <a:noFill/>
            <a:miter lim="800000"/>
            <a:headEnd/>
            <a:tailEnd/>
          </a:ln>
        </p:spPr>
        <p:txBody>
          <a:bodyPr anchor="b"/>
          <a:lstStyle/>
          <a:p>
            <a:pPr algn="ctr"/>
            <a:r>
              <a:rPr lang="en-US" sz="4400">
                <a:solidFill>
                  <a:srgbClr val="0000FF"/>
                </a:solidFill>
                <a:latin typeface="Arial Narrow" pitchFamily="34" charset="0"/>
              </a:rPr>
              <a:t>Medical Imaging</a:t>
            </a:r>
          </a:p>
        </p:txBody>
      </p:sp>
      <p:sp>
        <p:nvSpPr>
          <p:cNvPr id="39939" name="Rectangle 5"/>
          <p:cNvSpPr>
            <a:spLocks noChangeArrowheads="1"/>
          </p:cNvSpPr>
          <p:nvPr/>
        </p:nvSpPr>
        <p:spPr bwMode="auto">
          <a:xfrm>
            <a:off x="457200" y="1719263"/>
            <a:ext cx="8229600" cy="4852987"/>
          </a:xfrm>
          <a:prstGeom prst="rect">
            <a:avLst/>
          </a:prstGeom>
          <a:noFill/>
          <a:ln w="9525">
            <a:noFill/>
            <a:miter lim="800000"/>
            <a:headEnd/>
            <a:tailEnd/>
          </a:ln>
        </p:spPr>
        <p:txBody>
          <a:bodyPr/>
          <a:lstStyle/>
          <a:p>
            <a:pPr marL="342900" indent="-342900">
              <a:spcBef>
                <a:spcPct val="20000"/>
              </a:spcBef>
              <a:buFontTx/>
              <a:buBlip>
                <a:blip r:embed="rId3"/>
              </a:buBlip>
            </a:pPr>
            <a:r>
              <a:rPr lang="en-US" sz="3100" i="1">
                <a:solidFill>
                  <a:srgbClr val="0000FF"/>
                </a:solidFill>
                <a:latin typeface="Arial Narrow" pitchFamily="34" charset="0"/>
              </a:rPr>
              <a:t>Transmission Imaging</a:t>
            </a:r>
            <a:r>
              <a:rPr lang="en-US" sz="3100">
                <a:solidFill>
                  <a:srgbClr val="0000FF"/>
                </a:solidFill>
                <a:latin typeface="Arial Narrow" pitchFamily="34" charset="0"/>
              </a:rPr>
              <a:t>: </a:t>
            </a:r>
            <a:r>
              <a:rPr lang="en-US" sz="3100">
                <a:solidFill>
                  <a:srgbClr val="FF0000"/>
                </a:solidFill>
                <a:latin typeface="Arial Narrow" pitchFamily="34" charset="0"/>
              </a:rPr>
              <a:t>Energy Source outside the body, image acquired from energy transmitted by the body matter.</a:t>
            </a:r>
          </a:p>
          <a:p>
            <a:pPr marL="692150" lvl="1" indent="-347663">
              <a:spcBef>
                <a:spcPct val="20000"/>
              </a:spcBef>
              <a:buFontTx/>
              <a:buChar char="–"/>
            </a:pPr>
            <a:r>
              <a:rPr lang="en-US" sz="2900">
                <a:solidFill>
                  <a:srgbClr val="0000FF"/>
                </a:solidFill>
                <a:latin typeface="Arial Narrow" pitchFamily="34" charset="0"/>
              </a:rPr>
              <a:t>X-rays, CT, MRI, Ultrasound</a:t>
            </a:r>
          </a:p>
          <a:p>
            <a:pPr marL="342900" indent="-342900">
              <a:spcBef>
                <a:spcPct val="20000"/>
              </a:spcBef>
              <a:buFontTx/>
              <a:buBlip>
                <a:blip r:embed="rId3"/>
              </a:buBlip>
            </a:pPr>
            <a:r>
              <a:rPr lang="en-US" sz="3100" i="1">
                <a:solidFill>
                  <a:srgbClr val="0000FF"/>
                </a:solidFill>
                <a:latin typeface="Arial Narrow" pitchFamily="34" charset="0"/>
              </a:rPr>
              <a:t>Emission Imaging</a:t>
            </a:r>
            <a:r>
              <a:rPr lang="en-US" sz="3100">
                <a:solidFill>
                  <a:srgbClr val="0000FF"/>
                </a:solidFill>
                <a:latin typeface="Arial Narrow" pitchFamily="34" charset="0"/>
              </a:rPr>
              <a:t>: </a:t>
            </a:r>
            <a:r>
              <a:rPr lang="en-US" sz="3100">
                <a:solidFill>
                  <a:srgbClr val="FF0000"/>
                </a:solidFill>
                <a:latin typeface="Arial Narrow" pitchFamily="34" charset="0"/>
              </a:rPr>
              <a:t>Energy source within body, image acquired from energy emitted from within the body.</a:t>
            </a:r>
          </a:p>
          <a:p>
            <a:pPr marL="692150" lvl="1" indent="-347663">
              <a:spcBef>
                <a:spcPct val="20000"/>
              </a:spcBef>
              <a:buFontTx/>
              <a:buChar char="–"/>
            </a:pPr>
            <a:r>
              <a:rPr lang="en-US" sz="2900">
                <a:solidFill>
                  <a:srgbClr val="0000FF"/>
                </a:solidFill>
                <a:latin typeface="Arial Narrow" pitchFamily="34" charset="0"/>
              </a:rPr>
              <a:t>SPECT, PET</a:t>
            </a:r>
          </a:p>
          <a:p>
            <a:pPr marL="342900" indent="-342900">
              <a:spcBef>
                <a:spcPct val="20000"/>
              </a:spcBef>
              <a:buFontTx/>
              <a:buBlip>
                <a:blip r:embed="rId3"/>
              </a:buBlip>
            </a:pPr>
            <a:r>
              <a:rPr lang="en-US" sz="3100">
                <a:solidFill>
                  <a:srgbClr val="0000FF"/>
                </a:solidFill>
                <a:latin typeface="Arial Narrow" pitchFamily="34" charset="0"/>
              </a:rPr>
              <a:t>MRI and Ultrasound actually image reemitted RF and reflected sound energy respectively</a:t>
            </a:r>
          </a:p>
        </p:txBody>
      </p:sp>
      <p:sp>
        <p:nvSpPr>
          <p:cNvPr id="6" name="Slide Number Placeholder 5"/>
          <p:cNvSpPr>
            <a:spLocks noGrp="1"/>
          </p:cNvSpPr>
          <p:nvPr>
            <p:ph type="sldNum" sz="quarter" idx="12"/>
          </p:nvPr>
        </p:nvSpPr>
        <p:spPr/>
        <p:txBody>
          <a:bodyPr/>
          <a:lstStyle/>
          <a:p>
            <a:pPr>
              <a:defRPr/>
            </a:pPr>
            <a:fld id="{AEADE6FA-30F5-43DC-9FDE-B0E48C3885C0}" type="slidenum">
              <a:rPr lang="en-US"/>
              <a:pPr>
                <a:defRPr/>
              </a:pPr>
              <a:t>88</a:t>
            </a:fld>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89</a:t>
            </a:fld>
            <a:endParaRPr lang="en-US"/>
          </a:p>
        </p:txBody>
      </p:sp>
      <p:sp>
        <p:nvSpPr>
          <p:cNvPr id="6" name="Rectangle 5"/>
          <p:cNvSpPr/>
          <p:nvPr/>
        </p:nvSpPr>
        <p:spPr>
          <a:xfrm>
            <a:off x="152400" y="990600"/>
            <a:ext cx="8991600" cy="4031873"/>
          </a:xfrm>
          <a:prstGeom prst="rect">
            <a:avLst/>
          </a:prstGeom>
        </p:spPr>
        <p:txBody>
          <a:bodyPr wrap="square">
            <a:spAutoFit/>
          </a:bodyPr>
          <a:lstStyle/>
          <a:p>
            <a:pPr algn="ctr"/>
            <a:r>
              <a:rPr lang="en-US" sz="3200" b="1" dirty="0" smtClean="0">
                <a:solidFill>
                  <a:srgbClr val="0000FF"/>
                </a:solidFill>
              </a:rPr>
              <a:t>Major Advances in Medical Imaging</a:t>
            </a:r>
          </a:p>
          <a:p>
            <a:pPr algn="ctr"/>
            <a:endParaRPr lang="en-US" sz="3200" b="1" dirty="0" smtClean="0">
              <a:solidFill>
                <a:srgbClr val="0000FF"/>
              </a:solidFill>
            </a:endParaRPr>
          </a:p>
          <a:p>
            <a:r>
              <a:rPr lang="en-US" sz="2400" b="1" i="1" dirty="0" smtClean="0">
                <a:solidFill>
                  <a:srgbClr val="008000"/>
                </a:solidFill>
              </a:rPr>
              <a:t>	These major advances can play a major role in early detection, diagnosis, and computerized treatment planning in cancer radiation therapy.</a:t>
            </a:r>
          </a:p>
          <a:p>
            <a:r>
              <a:rPr lang="en-US" sz="2400" b="1" i="1" dirty="0" smtClean="0">
                <a:solidFill>
                  <a:srgbClr val="008000"/>
                </a:solidFill>
              </a:rPr>
              <a:t> </a:t>
            </a:r>
            <a:r>
              <a:rPr lang="en-US" sz="2400" b="1" i="1" dirty="0" smtClean="0">
                <a:solidFill>
                  <a:srgbClr val="FF0000"/>
                </a:solidFill>
              </a:rPr>
              <a:t>Image Segmentation</a:t>
            </a:r>
          </a:p>
          <a:p>
            <a:r>
              <a:rPr lang="en-US" sz="2400" b="1" i="1" dirty="0" smtClean="0">
                <a:solidFill>
                  <a:srgbClr val="008000"/>
                </a:solidFill>
              </a:rPr>
              <a:t> Image Classification</a:t>
            </a:r>
          </a:p>
          <a:p>
            <a:r>
              <a:rPr lang="en-US" sz="2400" b="1" i="1" dirty="0" smtClean="0">
                <a:solidFill>
                  <a:srgbClr val="008000"/>
                </a:solidFill>
              </a:rPr>
              <a:t> </a:t>
            </a:r>
            <a:r>
              <a:rPr lang="en-US" sz="2400" b="1" i="1" dirty="0" smtClean="0">
                <a:solidFill>
                  <a:srgbClr val="FF0000"/>
                </a:solidFill>
              </a:rPr>
              <a:t>Computer-Aided diagnosis Systems</a:t>
            </a:r>
          </a:p>
          <a:p>
            <a:r>
              <a:rPr lang="en-US" sz="2400" b="1" i="1" dirty="0" smtClean="0">
                <a:solidFill>
                  <a:srgbClr val="008000"/>
                </a:solidFill>
              </a:rPr>
              <a:t> Content-based Image Retrieval</a:t>
            </a:r>
          </a:p>
          <a:p>
            <a:r>
              <a:rPr lang="en-US" sz="2400" b="1" i="1" dirty="0" smtClean="0">
                <a:solidFill>
                  <a:srgbClr val="FF0000"/>
                </a:solidFill>
              </a:rPr>
              <a:t> Image Annotation</a:t>
            </a:r>
            <a:endParaRPr lang="en-US" b="1" i="1" dirty="0">
              <a:solidFill>
                <a:srgbClr val="FF0000"/>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90</a:t>
            </a:fld>
            <a:endParaRPr lang="en-US"/>
          </a:p>
        </p:txBody>
      </p:sp>
      <p:sp>
        <p:nvSpPr>
          <p:cNvPr id="5" name="Rectangle 4"/>
          <p:cNvSpPr/>
          <p:nvPr/>
        </p:nvSpPr>
        <p:spPr>
          <a:xfrm>
            <a:off x="1219200" y="2590800"/>
            <a:ext cx="6830844" cy="584775"/>
          </a:xfrm>
          <a:prstGeom prst="rect">
            <a:avLst/>
          </a:prstGeom>
        </p:spPr>
        <p:txBody>
          <a:bodyPr wrap="none">
            <a:spAutoFit/>
          </a:bodyPr>
          <a:lstStyle/>
          <a:p>
            <a:r>
              <a:rPr lang="en-US" sz="3200" b="1" dirty="0" smtClean="0">
                <a:solidFill>
                  <a:srgbClr val="0000FF"/>
                </a:solidFill>
              </a:rPr>
              <a:t>Introduction to Medical Image Analysis</a:t>
            </a:r>
            <a:endParaRPr lang="en-US" sz="3200" b="1" dirty="0">
              <a:solidFill>
                <a:srgbClr val="0000FF"/>
              </a:solidFill>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91</a:t>
            </a:fld>
            <a:endParaRPr lang="en-US"/>
          </a:p>
        </p:txBody>
      </p:sp>
      <p:sp>
        <p:nvSpPr>
          <p:cNvPr id="6" name="Rectangle 5"/>
          <p:cNvSpPr/>
          <p:nvPr/>
        </p:nvSpPr>
        <p:spPr>
          <a:xfrm>
            <a:off x="1295400" y="685800"/>
            <a:ext cx="6388865" cy="523220"/>
          </a:xfrm>
          <a:prstGeom prst="rect">
            <a:avLst/>
          </a:prstGeom>
        </p:spPr>
        <p:txBody>
          <a:bodyPr wrap="none">
            <a:spAutoFit/>
          </a:bodyPr>
          <a:lstStyle/>
          <a:p>
            <a:pPr algn="ctr"/>
            <a:r>
              <a:rPr lang="en-US" sz="2800" b="1" dirty="0" smtClean="0">
                <a:solidFill>
                  <a:srgbClr val="0000FF"/>
                </a:solidFill>
              </a:rPr>
              <a:t>Image Processing in the Clinical Workflow</a:t>
            </a:r>
            <a:endParaRPr lang="en-US" sz="2800" b="1" dirty="0">
              <a:solidFill>
                <a:srgbClr val="0000FF"/>
              </a:solidFill>
            </a:endParaRPr>
          </a:p>
        </p:txBody>
      </p:sp>
      <p:pic>
        <p:nvPicPr>
          <p:cNvPr id="53251" name="Picture 3"/>
          <p:cNvPicPr>
            <a:picLocks noChangeAspect="1" noChangeArrowheads="1"/>
          </p:cNvPicPr>
          <p:nvPr/>
        </p:nvPicPr>
        <p:blipFill>
          <a:blip r:embed="rId2"/>
          <a:srcRect/>
          <a:stretch>
            <a:fillRect/>
          </a:stretch>
        </p:blipFill>
        <p:spPr bwMode="auto">
          <a:xfrm>
            <a:off x="0" y="1295401"/>
            <a:ext cx="8610599"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92</a:t>
            </a:fld>
            <a:endParaRPr lang="en-US"/>
          </a:p>
        </p:txBody>
      </p:sp>
      <p:sp>
        <p:nvSpPr>
          <p:cNvPr id="5" name="Rectangle 4"/>
          <p:cNvSpPr/>
          <p:nvPr/>
        </p:nvSpPr>
        <p:spPr>
          <a:xfrm>
            <a:off x="0" y="1447800"/>
            <a:ext cx="8839200" cy="4647426"/>
          </a:xfrm>
          <a:prstGeom prst="rect">
            <a:avLst/>
          </a:prstGeom>
        </p:spPr>
        <p:txBody>
          <a:bodyPr wrap="square">
            <a:spAutoFit/>
          </a:bodyPr>
          <a:lstStyle/>
          <a:p>
            <a:pPr algn="ctr"/>
            <a:r>
              <a:rPr lang="en-US" sz="3600" b="1" dirty="0" smtClean="0">
                <a:solidFill>
                  <a:srgbClr val="0000FF"/>
                </a:solidFill>
              </a:rPr>
              <a:t>DICOM standard in Medical Imaging</a:t>
            </a:r>
          </a:p>
          <a:p>
            <a:endParaRPr lang="en-US" sz="3200" b="1" dirty="0" smtClean="0">
              <a:solidFill>
                <a:srgbClr val="0000FF"/>
              </a:solidFill>
            </a:endParaRPr>
          </a:p>
          <a:p>
            <a:r>
              <a:rPr lang="en-US" sz="2800" dirty="0" smtClean="0">
                <a:solidFill>
                  <a:srgbClr val="008000"/>
                </a:solidFill>
              </a:rPr>
              <a:t>DICOM: "</a:t>
            </a:r>
            <a:r>
              <a:rPr lang="en-US" sz="2800" b="1" dirty="0" smtClean="0">
                <a:solidFill>
                  <a:srgbClr val="008000"/>
                </a:solidFill>
              </a:rPr>
              <a:t>Digital Imaging and Communication in Medicine”</a:t>
            </a:r>
          </a:p>
          <a:p>
            <a:endParaRPr lang="en-US" sz="2000" dirty="0" smtClean="0"/>
          </a:p>
          <a:p>
            <a:r>
              <a:rPr lang="en-US" sz="2800" i="1" dirty="0" smtClean="0">
                <a:solidFill>
                  <a:srgbClr val="FF0000"/>
                </a:solidFill>
              </a:rPr>
              <a:t>The DICOM Standard allows to get pixel data for each produced image and to associate specific information to them:</a:t>
            </a:r>
            <a:endParaRPr lang="en-US" sz="2000" dirty="0" smtClean="0">
              <a:solidFill>
                <a:srgbClr val="FF0000"/>
              </a:solidFill>
            </a:endParaRPr>
          </a:p>
          <a:p>
            <a:r>
              <a:rPr lang="en-US" sz="2400" b="1" dirty="0" smtClean="0">
                <a:solidFill>
                  <a:srgbClr val="7030A0"/>
                </a:solidFill>
              </a:rPr>
              <a:t>name of the patient,</a:t>
            </a:r>
          </a:p>
          <a:p>
            <a:r>
              <a:rPr lang="en-US" sz="2400" b="1" dirty="0" smtClean="0">
                <a:solidFill>
                  <a:srgbClr val="7030A0"/>
                </a:solidFill>
              </a:rPr>
              <a:t>type of examination, hospital,</a:t>
            </a:r>
          </a:p>
          <a:p>
            <a:r>
              <a:rPr lang="en-US" sz="2400" b="1" dirty="0" smtClean="0">
                <a:solidFill>
                  <a:srgbClr val="7030A0"/>
                </a:solidFill>
              </a:rPr>
              <a:t>date of examination,</a:t>
            </a:r>
          </a:p>
          <a:p>
            <a:r>
              <a:rPr lang="en-US" sz="2400" b="1" dirty="0" smtClean="0">
                <a:solidFill>
                  <a:srgbClr val="7030A0"/>
                </a:solidFill>
              </a:rPr>
              <a:t>type of acquisition etc...</a:t>
            </a:r>
            <a:endParaRPr lang="en-US" sz="2400" b="1" dirty="0">
              <a:solidFill>
                <a:srgbClr val="7030A0"/>
              </a:solidFill>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93</a:t>
            </a:fld>
            <a:endParaRPr lang="en-US"/>
          </a:p>
        </p:txBody>
      </p:sp>
      <p:sp>
        <p:nvSpPr>
          <p:cNvPr id="6" name="Rectangle 5"/>
          <p:cNvSpPr/>
          <p:nvPr/>
        </p:nvSpPr>
        <p:spPr>
          <a:xfrm>
            <a:off x="2590800" y="609600"/>
            <a:ext cx="4994189" cy="646331"/>
          </a:xfrm>
          <a:prstGeom prst="rect">
            <a:avLst/>
          </a:prstGeom>
        </p:spPr>
        <p:txBody>
          <a:bodyPr wrap="none">
            <a:spAutoFit/>
          </a:bodyPr>
          <a:lstStyle/>
          <a:p>
            <a:pPr algn="ctr"/>
            <a:r>
              <a:rPr lang="en-US" sz="3600" b="1" dirty="0" smtClean="0">
                <a:solidFill>
                  <a:srgbClr val="7030A0"/>
                </a:solidFill>
              </a:rPr>
              <a:t>Medical Imaging pipeline</a:t>
            </a:r>
            <a:endParaRPr lang="en-US" sz="3600" b="1" dirty="0">
              <a:solidFill>
                <a:srgbClr val="7030A0"/>
              </a:solidFill>
            </a:endParaRPr>
          </a:p>
        </p:txBody>
      </p:sp>
      <p:pic>
        <p:nvPicPr>
          <p:cNvPr id="70660" name="Picture 4"/>
          <p:cNvPicPr>
            <a:picLocks noChangeAspect="1" noChangeArrowheads="1"/>
          </p:cNvPicPr>
          <p:nvPr/>
        </p:nvPicPr>
        <p:blipFill>
          <a:blip r:embed="rId2"/>
          <a:srcRect/>
          <a:stretch>
            <a:fillRect/>
          </a:stretch>
        </p:blipFill>
        <p:spPr bwMode="auto">
          <a:xfrm>
            <a:off x="381000" y="1447800"/>
            <a:ext cx="8305799" cy="5029199"/>
          </a:xfrm>
          <a:prstGeom prst="rect">
            <a:avLst/>
          </a:prstGeom>
          <a:noFill/>
          <a:ln w="9525">
            <a:noFill/>
            <a:miter lim="800000"/>
            <a:headEnd/>
            <a:tailEnd/>
          </a:ln>
          <a:effectLst/>
        </p:spPr>
      </p:pic>
      <p:pic>
        <p:nvPicPr>
          <p:cNvPr id="340993" name="Picture 1"/>
          <p:cNvPicPr>
            <a:picLocks noChangeAspect="1" noChangeArrowheads="1"/>
          </p:cNvPicPr>
          <p:nvPr/>
        </p:nvPicPr>
        <p:blipFill>
          <a:blip r:embed="rId3"/>
          <a:srcRect/>
          <a:stretch>
            <a:fillRect/>
          </a:stretch>
        </p:blipFill>
        <p:spPr bwMode="auto">
          <a:xfrm>
            <a:off x="1" y="1"/>
            <a:ext cx="9143999" cy="6324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94</a:t>
            </a:fld>
            <a:endParaRPr lang="en-US"/>
          </a:p>
        </p:txBody>
      </p:sp>
      <p:pic>
        <p:nvPicPr>
          <p:cNvPr id="73729" name="Picture 1"/>
          <p:cNvPicPr>
            <a:picLocks noChangeAspect="1" noChangeArrowheads="1"/>
          </p:cNvPicPr>
          <p:nvPr/>
        </p:nvPicPr>
        <p:blipFill>
          <a:blip r:embed="rId2"/>
          <a:srcRect/>
          <a:stretch>
            <a:fillRect/>
          </a:stretch>
        </p:blipFill>
        <p:spPr bwMode="auto">
          <a:xfrm>
            <a:off x="609600" y="914400"/>
            <a:ext cx="8077199" cy="4800599"/>
          </a:xfrm>
          <a:prstGeom prst="rect">
            <a:avLst/>
          </a:prstGeom>
          <a:noFill/>
          <a:ln w="9525">
            <a:noFill/>
            <a:miter lim="800000"/>
            <a:headEnd/>
            <a:tailEnd/>
          </a:ln>
          <a:effectLst/>
        </p:spPr>
      </p:pic>
      <p:pic>
        <p:nvPicPr>
          <p:cNvPr id="339969" name="Picture 1"/>
          <p:cNvPicPr>
            <a:picLocks noChangeAspect="1" noChangeArrowheads="1"/>
          </p:cNvPicPr>
          <p:nvPr/>
        </p:nvPicPr>
        <p:blipFill>
          <a:blip r:embed="rId3"/>
          <a:srcRect/>
          <a:stretch>
            <a:fillRect/>
          </a:stretch>
        </p:blipFill>
        <p:spPr bwMode="auto">
          <a:xfrm>
            <a:off x="1" y="1"/>
            <a:ext cx="9144000" cy="64007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95</a:t>
            </a:fld>
            <a:endParaRPr lang="en-US"/>
          </a:p>
        </p:txBody>
      </p:sp>
      <p:pic>
        <p:nvPicPr>
          <p:cNvPr id="397314" name="Picture 2"/>
          <p:cNvPicPr>
            <a:picLocks noChangeAspect="1" noChangeArrowheads="1"/>
          </p:cNvPicPr>
          <p:nvPr/>
        </p:nvPicPr>
        <p:blipFill>
          <a:blip r:embed="rId2"/>
          <a:srcRect/>
          <a:stretch>
            <a:fillRect/>
          </a:stretch>
        </p:blipFill>
        <p:spPr bwMode="auto">
          <a:xfrm>
            <a:off x="0" y="0"/>
            <a:ext cx="9143999" cy="6324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96</a:t>
            </a:fld>
            <a:endParaRPr lang="en-US"/>
          </a:p>
        </p:txBody>
      </p:sp>
      <p:pic>
        <p:nvPicPr>
          <p:cNvPr id="398338" name="Picture 2"/>
          <p:cNvPicPr>
            <a:picLocks noChangeAspect="1" noChangeArrowheads="1"/>
          </p:cNvPicPr>
          <p:nvPr/>
        </p:nvPicPr>
        <p:blipFill>
          <a:blip r:embed="rId2"/>
          <a:srcRect/>
          <a:stretch>
            <a:fillRect/>
          </a:stretch>
        </p:blipFill>
        <p:spPr bwMode="auto">
          <a:xfrm>
            <a:off x="1" y="1"/>
            <a:ext cx="9144000" cy="63245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97</a:t>
            </a:fld>
            <a:endParaRPr lang="en-US"/>
          </a:p>
        </p:txBody>
      </p:sp>
      <p:pic>
        <p:nvPicPr>
          <p:cNvPr id="399363" name="Picture 3"/>
          <p:cNvPicPr>
            <a:picLocks noChangeAspect="1" noChangeArrowheads="1"/>
          </p:cNvPicPr>
          <p:nvPr/>
        </p:nvPicPr>
        <p:blipFill>
          <a:blip r:embed="rId2"/>
          <a:srcRect/>
          <a:stretch>
            <a:fillRect/>
          </a:stretch>
        </p:blipFill>
        <p:spPr bwMode="auto">
          <a:xfrm>
            <a:off x="0" y="304801"/>
            <a:ext cx="9144000" cy="6019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0" y="4365625"/>
            <a:ext cx="6300788" cy="2305050"/>
          </a:xfrm>
          <a:prstGeom prst="rect">
            <a:avLst/>
          </a:prstGeom>
          <a:noFill/>
          <a:ln w="9525">
            <a:noFill/>
            <a:miter lim="800000"/>
            <a:headEnd/>
            <a:tailEnd/>
          </a:ln>
        </p:spPr>
        <p:txBody>
          <a:bodyPr/>
          <a:lstStyle/>
          <a:p>
            <a:pPr marL="342900" indent="-342900">
              <a:spcBef>
                <a:spcPct val="20000"/>
              </a:spcBef>
            </a:pPr>
            <a:r>
              <a:rPr lang="en-US">
                <a:solidFill>
                  <a:srgbClr val="FF0000"/>
                </a:solidFill>
                <a:latin typeface="Arial Narrow" pitchFamily="34" charset="0"/>
              </a:rPr>
              <a:t>Nov. 1895 – Announces X-ray discovery</a:t>
            </a:r>
          </a:p>
          <a:p>
            <a:pPr marL="342900" indent="-342900">
              <a:spcBef>
                <a:spcPct val="20000"/>
              </a:spcBef>
            </a:pPr>
            <a:r>
              <a:rPr lang="en-US">
                <a:solidFill>
                  <a:srgbClr val="FF0000"/>
                </a:solidFill>
                <a:latin typeface="Arial Narrow" pitchFamily="34" charset="0"/>
              </a:rPr>
              <a:t>Jan. 13, 1896 – Images needle in patient’s hand</a:t>
            </a:r>
          </a:p>
          <a:p>
            <a:pPr marL="342900" indent="-342900">
              <a:spcBef>
                <a:spcPct val="20000"/>
              </a:spcBef>
            </a:pPr>
            <a:r>
              <a:rPr lang="en-US">
                <a:solidFill>
                  <a:srgbClr val="FF0000"/>
                </a:solidFill>
                <a:latin typeface="Arial Narrow" pitchFamily="34" charset="0"/>
              </a:rPr>
              <a:t>		          – X-ray used presurgically</a:t>
            </a:r>
          </a:p>
          <a:p>
            <a:pPr marL="342900" indent="-342900">
              <a:spcBef>
                <a:spcPct val="20000"/>
              </a:spcBef>
            </a:pPr>
            <a:r>
              <a:rPr lang="en-US">
                <a:solidFill>
                  <a:srgbClr val="FF0000"/>
                </a:solidFill>
                <a:latin typeface="Arial Narrow" pitchFamily="34" charset="0"/>
              </a:rPr>
              <a:t>1901 –  Receives first Nobel Prize in Physics</a:t>
            </a:r>
          </a:p>
          <a:p>
            <a:pPr marL="342900" indent="-342900">
              <a:spcBef>
                <a:spcPct val="20000"/>
              </a:spcBef>
            </a:pPr>
            <a:r>
              <a:rPr lang="en-US">
                <a:solidFill>
                  <a:srgbClr val="FF0000"/>
                </a:solidFill>
                <a:latin typeface="Arial Narrow" pitchFamily="34" charset="0"/>
              </a:rPr>
              <a:t>         –  Given for discovery and use of X-rays.</a:t>
            </a:r>
          </a:p>
        </p:txBody>
      </p:sp>
      <p:sp>
        <p:nvSpPr>
          <p:cNvPr id="40963" name="Rectangle 5"/>
          <p:cNvSpPr>
            <a:spLocks noChangeArrowheads="1"/>
          </p:cNvSpPr>
          <p:nvPr/>
        </p:nvSpPr>
        <p:spPr bwMode="auto">
          <a:xfrm>
            <a:off x="179388" y="3644900"/>
            <a:ext cx="4176712" cy="609600"/>
          </a:xfrm>
          <a:prstGeom prst="rect">
            <a:avLst/>
          </a:prstGeom>
          <a:noFill/>
          <a:ln w="9525">
            <a:noFill/>
            <a:miter lim="800000"/>
            <a:headEnd/>
            <a:tailEnd/>
          </a:ln>
        </p:spPr>
        <p:txBody>
          <a:bodyPr anchor="ctr"/>
          <a:lstStyle/>
          <a:p>
            <a:r>
              <a:rPr lang="en-US" sz="2800" i="1">
                <a:solidFill>
                  <a:srgbClr val="0000FF"/>
                </a:solidFill>
                <a:latin typeface="Arial Narrow" pitchFamily="34" charset="0"/>
              </a:rPr>
              <a:t>Wilhelm R</a:t>
            </a:r>
            <a:r>
              <a:rPr lang="en-US" sz="2800" i="1">
                <a:solidFill>
                  <a:srgbClr val="0000FF"/>
                </a:solidFill>
                <a:latin typeface="Arial Narrow" pitchFamily="34" charset="0"/>
                <a:cs typeface="Times New Roman" pitchFamily="18" charset="0"/>
              </a:rPr>
              <a:t>ö</a:t>
            </a:r>
            <a:r>
              <a:rPr lang="en-US" sz="2800" i="1">
                <a:solidFill>
                  <a:srgbClr val="0000FF"/>
                </a:solidFill>
                <a:latin typeface="Arial Narrow" pitchFamily="34" charset="0"/>
              </a:rPr>
              <a:t>ntgen, Wurtzburg</a:t>
            </a:r>
          </a:p>
        </p:txBody>
      </p:sp>
      <p:sp>
        <p:nvSpPr>
          <p:cNvPr id="40964" name="Rectangle 6"/>
          <p:cNvSpPr>
            <a:spLocks noChangeArrowheads="1"/>
          </p:cNvSpPr>
          <p:nvPr/>
        </p:nvSpPr>
        <p:spPr bwMode="auto">
          <a:xfrm>
            <a:off x="5410200" y="1752600"/>
            <a:ext cx="3457575" cy="646113"/>
          </a:xfrm>
          <a:prstGeom prst="rect">
            <a:avLst/>
          </a:prstGeom>
          <a:noFill/>
          <a:ln w="9525">
            <a:noFill/>
            <a:miter lim="800000"/>
            <a:headEnd/>
            <a:tailEnd/>
          </a:ln>
        </p:spPr>
        <p:txBody>
          <a:bodyPr>
            <a:spAutoFit/>
          </a:bodyPr>
          <a:lstStyle/>
          <a:p>
            <a:r>
              <a:rPr lang="en-US" dirty="0">
                <a:solidFill>
                  <a:srgbClr val="FF0000"/>
                </a:solidFill>
                <a:latin typeface="Calibri" pitchFamily="34" charset="0"/>
              </a:rPr>
              <a:t>Radiograph of the hand of </a:t>
            </a:r>
            <a:r>
              <a:rPr lang="en-US" dirty="0" err="1">
                <a:solidFill>
                  <a:srgbClr val="FF0000"/>
                </a:solidFill>
                <a:latin typeface="Calibri" pitchFamily="34" charset="0"/>
              </a:rPr>
              <a:t>R</a:t>
            </a:r>
            <a:r>
              <a:rPr lang="en-US" dirty="0" err="1">
                <a:solidFill>
                  <a:srgbClr val="FF0000"/>
                </a:solidFill>
                <a:latin typeface="Calibri" pitchFamily="34" charset="0"/>
                <a:cs typeface="Times New Roman" pitchFamily="18" charset="0"/>
              </a:rPr>
              <a:t>öntgen’s</a:t>
            </a:r>
            <a:r>
              <a:rPr lang="en-US" dirty="0">
                <a:solidFill>
                  <a:srgbClr val="FF0000"/>
                </a:solidFill>
                <a:latin typeface="Calibri" pitchFamily="34" charset="0"/>
                <a:cs typeface="Times New Roman" pitchFamily="18" charset="0"/>
              </a:rPr>
              <a:t> wife, 1895.</a:t>
            </a:r>
          </a:p>
        </p:txBody>
      </p:sp>
      <p:pic>
        <p:nvPicPr>
          <p:cNvPr id="40965" name="Picture 7" descr="Im L1 Ront"/>
          <p:cNvPicPr>
            <a:picLocks noChangeAspect="1" noChangeArrowheads="1"/>
          </p:cNvPicPr>
          <p:nvPr/>
        </p:nvPicPr>
        <p:blipFill>
          <a:blip r:embed="rId2"/>
          <a:srcRect/>
          <a:stretch>
            <a:fillRect/>
          </a:stretch>
        </p:blipFill>
        <p:spPr bwMode="auto">
          <a:xfrm>
            <a:off x="0" y="0"/>
            <a:ext cx="2363788" cy="3573463"/>
          </a:xfrm>
          <a:prstGeom prst="rect">
            <a:avLst/>
          </a:prstGeom>
          <a:noFill/>
          <a:ln w="9525">
            <a:noFill/>
            <a:miter lim="800000"/>
            <a:headEnd/>
            <a:tailEnd/>
          </a:ln>
        </p:spPr>
      </p:pic>
      <p:pic>
        <p:nvPicPr>
          <p:cNvPr id="40966" name="Picture 8" descr="Im L1 RontHand"/>
          <p:cNvPicPr>
            <a:picLocks noChangeAspect="1" noChangeArrowheads="1"/>
          </p:cNvPicPr>
          <p:nvPr/>
        </p:nvPicPr>
        <p:blipFill>
          <a:blip r:embed="rId3"/>
          <a:srcRect/>
          <a:stretch>
            <a:fillRect/>
          </a:stretch>
        </p:blipFill>
        <p:spPr bwMode="auto">
          <a:xfrm>
            <a:off x="6516688" y="3068639"/>
            <a:ext cx="2347912" cy="3255962"/>
          </a:xfrm>
          <a:prstGeom prst="rect">
            <a:avLst/>
          </a:prstGeom>
          <a:noFill/>
          <a:ln w="9525">
            <a:noFill/>
            <a:miter lim="800000"/>
            <a:headEnd/>
            <a:tailEnd/>
          </a:ln>
        </p:spPr>
      </p:pic>
      <p:sp>
        <p:nvSpPr>
          <p:cNvPr id="40967" name="Text Box 9"/>
          <p:cNvSpPr txBox="1">
            <a:spLocks noChangeArrowheads="1"/>
          </p:cNvSpPr>
          <p:nvPr/>
        </p:nvSpPr>
        <p:spPr bwMode="auto">
          <a:xfrm>
            <a:off x="2916238" y="765175"/>
            <a:ext cx="6048375" cy="519113"/>
          </a:xfrm>
          <a:prstGeom prst="rect">
            <a:avLst/>
          </a:prstGeom>
          <a:noFill/>
          <a:ln w="9525">
            <a:noFill/>
            <a:miter lim="800000"/>
            <a:headEnd/>
            <a:tailEnd/>
          </a:ln>
        </p:spPr>
        <p:txBody>
          <a:bodyPr>
            <a:spAutoFit/>
          </a:bodyPr>
          <a:lstStyle/>
          <a:p>
            <a:pPr>
              <a:spcBef>
                <a:spcPct val="50000"/>
              </a:spcBef>
            </a:pPr>
            <a:r>
              <a:rPr lang="en-US" sz="2800" b="1">
                <a:solidFill>
                  <a:srgbClr val="0000FF"/>
                </a:solidFill>
                <a:latin typeface="Calibri" pitchFamily="34" charset="0"/>
              </a:rPr>
              <a:t>STRUCTURAL IMAGING</a:t>
            </a:r>
          </a:p>
        </p:txBody>
      </p:sp>
      <p:sp>
        <p:nvSpPr>
          <p:cNvPr id="10" name="Slide Number Placeholder 9"/>
          <p:cNvSpPr>
            <a:spLocks noGrp="1"/>
          </p:cNvSpPr>
          <p:nvPr>
            <p:ph type="sldNum" sz="quarter" idx="12"/>
          </p:nvPr>
        </p:nvSpPr>
        <p:spPr/>
        <p:txBody>
          <a:bodyPr/>
          <a:lstStyle/>
          <a:p>
            <a:pPr>
              <a:defRPr/>
            </a:pPr>
            <a:fld id="{BED75101-2C02-4CDA-A38A-48642FFC76FB}" type="slidenum">
              <a:rPr lang="en-US"/>
              <a:pPr>
                <a:defRPr/>
              </a:pPr>
              <a:t>98</a:t>
            </a:fld>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4"/>
          <p:cNvSpPr>
            <a:spLocks noGrp="1" noChangeArrowheads="1"/>
          </p:cNvSpPr>
          <p:nvPr>
            <p:ph type="title"/>
          </p:nvPr>
        </p:nvSpPr>
        <p:spPr>
          <a:xfrm>
            <a:off x="1763713" y="908050"/>
            <a:ext cx="7772400" cy="609600"/>
          </a:xfrm>
        </p:spPr>
        <p:txBody>
          <a:bodyPr rtlCol="0">
            <a:normAutofit fontScale="90000"/>
          </a:bodyPr>
          <a:lstStyle/>
          <a:p>
            <a:pPr algn="l" eaLnBrk="1" fontAlgn="auto" hangingPunct="1">
              <a:spcAft>
                <a:spcPts val="0"/>
              </a:spcAft>
              <a:defRPr/>
            </a:pPr>
            <a:r>
              <a:rPr lang="en-US" i="1" dirty="0" smtClean="0">
                <a:solidFill>
                  <a:srgbClr val="0000FF"/>
                </a:solidFill>
              </a:rPr>
              <a:t>Early Developments</a:t>
            </a:r>
          </a:p>
        </p:txBody>
      </p:sp>
      <p:sp>
        <p:nvSpPr>
          <p:cNvPr id="41987" name="Rectangle 5"/>
          <p:cNvSpPr>
            <a:spLocks noGrp="1" noChangeArrowheads="1"/>
          </p:cNvSpPr>
          <p:nvPr>
            <p:ph type="body" idx="1"/>
          </p:nvPr>
        </p:nvSpPr>
        <p:spPr>
          <a:xfrm>
            <a:off x="533400" y="1981200"/>
            <a:ext cx="7772400" cy="4191000"/>
          </a:xfrm>
          <a:noFill/>
        </p:spPr>
        <p:txBody>
          <a:bodyPr/>
          <a:lstStyle/>
          <a:p>
            <a:pPr eaLnBrk="1" hangingPunct="1"/>
            <a:r>
              <a:rPr lang="en-US" sz="2800" dirty="0" smtClean="0">
                <a:solidFill>
                  <a:srgbClr val="FF0000"/>
                </a:solidFill>
              </a:rPr>
              <a:t>Intensifying agents, contrast agents all developed within several years.</a:t>
            </a:r>
          </a:p>
          <a:p>
            <a:pPr eaLnBrk="1" hangingPunct="1"/>
            <a:r>
              <a:rPr lang="en-US" sz="2800" dirty="0" smtClean="0">
                <a:solidFill>
                  <a:srgbClr val="0000FF"/>
                </a:solidFill>
              </a:rPr>
              <a:t>Creativity of physicians resulted in significant improvements to imaging.</a:t>
            </a:r>
          </a:p>
          <a:p>
            <a:pPr eaLnBrk="1" hangingPunct="1"/>
            <a:r>
              <a:rPr lang="en-US" sz="2800" dirty="0" smtClean="0">
                <a:solidFill>
                  <a:srgbClr val="FF0000"/>
                </a:solidFill>
              </a:rPr>
              <a:t>Found ways to selectively opacify regions of interest.</a:t>
            </a:r>
          </a:p>
          <a:p>
            <a:pPr eaLnBrk="1" hangingPunct="1"/>
            <a:r>
              <a:rPr lang="en-US" sz="2800" dirty="0" smtClean="0">
                <a:solidFill>
                  <a:srgbClr val="0000FF"/>
                </a:solidFill>
              </a:rPr>
              <a:t>Agents administered orally, intravenously, or via catheter.</a:t>
            </a:r>
          </a:p>
        </p:txBody>
      </p:sp>
      <p:sp>
        <p:nvSpPr>
          <p:cNvPr id="4" name="Slide Number Placeholder 3"/>
          <p:cNvSpPr>
            <a:spLocks noGrp="1"/>
          </p:cNvSpPr>
          <p:nvPr>
            <p:ph type="sldNum" sz="quarter" idx="12"/>
          </p:nvPr>
        </p:nvSpPr>
        <p:spPr/>
        <p:txBody>
          <a:bodyPr/>
          <a:lstStyle/>
          <a:p>
            <a:pPr>
              <a:defRPr/>
            </a:pPr>
            <a:fld id="{FB4212B1-36ED-44C1-A8A2-0D11EDE55CF7}" type="slidenum">
              <a:rPr lang="en-US"/>
              <a:pPr>
                <a:defRPr/>
              </a:pPr>
              <a:t>99</a:t>
            </a:fld>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4"/>
          <p:cNvSpPr>
            <a:spLocks noGrp="1" noChangeArrowheads="1"/>
          </p:cNvSpPr>
          <p:nvPr>
            <p:ph type="title"/>
          </p:nvPr>
        </p:nvSpPr>
        <p:spPr>
          <a:xfrm>
            <a:off x="2771775" y="908050"/>
            <a:ext cx="4897438" cy="457200"/>
          </a:xfrm>
        </p:spPr>
        <p:txBody>
          <a:bodyPr rtlCol="0">
            <a:normAutofit fontScale="90000"/>
          </a:bodyPr>
          <a:lstStyle/>
          <a:p>
            <a:pPr algn="l" eaLnBrk="1" fontAlgn="auto" hangingPunct="1">
              <a:spcAft>
                <a:spcPts val="0"/>
              </a:spcAft>
              <a:defRPr/>
            </a:pPr>
            <a:r>
              <a:rPr lang="en-US" i="1" dirty="0" smtClean="0">
                <a:solidFill>
                  <a:srgbClr val="0000FF"/>
                </a:solidFill>
              </a:rPr>
              <a:t>Later Developments</a:t>
            </a:r>
          </a:p>
        </p:txBody>
      </p:sp>
      <p:sp>
        <p:nvSpPr>
          <p:cNvPr id="43011" name="Rectangle 5"/>
          <p:cNvSpPr>
            <a:spLocks noGrp="1" noChangeArrowheads="1"/>
          </p:cNvSpPr>
          <p:nvPr>
            <p:ph type="body" idx="1"/>
          </p:nvPr>
        </p:nvSpPr>
        <p:spPr>
          <a:xfrm>
            <a:off x="0" y="1700213"/>
            <a:ext cx="8820150" cy="4949825"/>
          </a:xfrm>
          <a:noFill/>
        </p:spPr>
        <p:txBody>
          <a:bodyPr/>
          <a:lstStyle/>
          <a:p>
            <a:pPr eaLnBrk="1" hangingPunct="1">
              <a:lnSpc>
                <a:spcPct val="90000"/>
              </a:lnSpc>
            </a:pPr>
            <a:r>
              <a:rPr lang="en-US" sz="2400" dirty="0" smtClean="0">
                <a:solidFill>
                  <a:srgbClr val="FF0000"/>
                </a:solidFill>
              </a:rPr>
              <a:t>More recently, physicists and </a:t>
            </a:r>
            <a:r>
              <a:rPr lang="en-US" sz="2400" b="1" dirty="0" smtClean="0">
                <a:solidFill>
                  <a:srgbClr val="0000FF"/>
                </a:solidFill>
              </a:rPr>
              <a:t>engineers</a:t>
            </a:r>
            <a:r>
              <a:rPr lang="en-US" sz="2400" dirty="0" smtClean="0">
                <a:solidFill>
                  <a:srgbClr val="0000FF"/>
                </a:solidFill>
              </a:rPr>
              <a:t> </a:t>
            </a:r>
            <a:r>
              <a:rPr lang="en-US" sz="2400" dirty="0" smtClean="0">
                <a:solidFill>
                  <a:srgbClr val="FF0000"/>
                </a:solidFill>
              </a:rPr>
              <a:t>have initiated new developments in technology, rather than physicians.</a:t>
            </a:r>
          </a:p>
          <a:p>
            <a:pPr eaLnBrk="1" hangingPunct="1">
              <a:lnSpc>
                <a:spcPct val="90000"/>
              </a:lnSpc>
              <a:buFontTx/>
              <a:buNone/>
            </a:pPr>
            <a:r>
              <a:rPr lang="en-US" sz="2400" b="1" dirty="0" smtClean="0">
                <a:solidFill>
                  <a:srgbClr val="6600FF"/>
                </a:solidFill>
              </a:rPr>
              <a:t>1940’s, 1950’s</a:t>
            </a:r>
            <a:r>
              <a:rPr lang="en-US" sz="2400" dirty="0" smtClean="0"/>
              <a:t>  </a:t>
            </a:r>
          </a:p>
          <a:p>
            <a:pPr lvl="1" eaLnBrk="1" hangingPunct="1">
              <a:lnSpc>
                <a:spcPct val="90000"/>
              </a:lnSpc>
            </a:pPr>
            <a:r>
              <a:rPr lang="en-US" sz="2000" dirty="0" smtClean="0">
                <a:solidFill>
                  <a:srgbClr val="FF0000"/>
                </a:solidFill>
              </a:rPr>
              <a:t>Background laid for ultrasound and nuclear medicine</a:t>
            </a:r>
          </a:p>
          <a:p>
            <a:pPr eaLnBrk="1" hangingPunct="1">
              <a:lnSpc>
                <a:spcPct val="90000"/>
              </a:lnSpc>
              <a:buFontTx/>
              <a:buNone/>
            </a:pPr>
            <a:r>
              <a:rPr lang="en-US" sz="2400" b="1" dirty="0" smtClean="0">
                <a:solidFill>
                  <a:srgbClr val="6600FF"/>
                </a:solidFill>
              </a:rPr>
              <a:t>1960’s </a:t>
            </a:r>
          </a:p>
          <a:p>
            <a:pPr lvl="1" eaLnBrk="1" hangingPunct="1">
              <a:lnSpc>
                <a:spcPct val="90000"/>
              </a:lnSpc>
            </a:pPr>
            <a:r>
              <a:rPr lang="en-US" sz="2000" dirty="0" smtClean="0">
                <a:solidFill>
                  <a:srgbClr val="FF0000"/>
                </a:solidFill>
              </a:rPr>
              <a:t>Revolution in imaging – ultrasound and nuclear medicine</a:t>
            </a:r>
          </a:p>
          <a:p>
            <a:pPr eaLnBrk="1" hangingPunct="1">
              <a:lnSpc>
                <a:spcPct val="90000"/>
              </a:lnSpc>
              <a:buFontTx/>
              <a:buNone/>
            </a:pPr>
            <a:r>
              <a:rPr lang="en-US" sz="2400" b="1" dirty="0" smtClean="0">
                <a:solidFill>
                  <a:srgbClr val="6600FF"/>
                </a:solidFill>
              </a:rPr>
              <a:t>1970’s </a:t>
            </a:r>
          </a:p>
          <a:p>
            <a:pPr lvl="1" eaLnBrk="1" hangingPunct="1">
              <a:lnSpc>
                <a:spcPct val="90000"/>
              </a:lnSpc>
            </a:pPr>
            <a:r>
              <a:rPr lang="en-US" sz="2000" dirty="0" smtClean="0">
                <a:solidFill>
                  <a:srgbClr val="FF0000"/>
                </a:solidFill>
              </a:rPr>
              <a:t>CT (Computerized Tomography)</a:t>
            </a:r>
          </a:p>
          <a:p>
            <a:pPr lvl="1" eaLnBrk="1" hangingPunct="1">
              <a:lnSpc>
                <a:spcPct val="90000"/>
              </a:lnSpc>
            </a:pPr>
            <a:r>
              <a:rPr lang="en-US" sz="2000" dirty="0" smtClean="0">
                <a:solidFill>
                  <a:srgbClr val="FF0000"/>
                </a:solidFill>
              </a:rPr>
              <a:t>true 3D imaging </a:t>
            </a:r>
          </a:p>
          <a:p>
            <a:pPr eaLnBrk="1" hangingPunct="1">
              <a:lnSpc>
                <a:spcPct val="90000"/>
              </a:lnSpc>
              <a:buFontTx/>
              <a:buNone/>
            </a:pPr>
            <a:endParaRPr lang="en-US" sz="2400" dirty="0" smtClean="0"/>
          </a:p>
          <a:p>
            <a:pPr eaLnBrk="1" hangingPunct="1">
              <a:lnSpc>
                <a:spcPct val="90000"/>
              </a:lnSpc>
              <a:buFontTx/>
              <a:buNone/>
            </a:pPr>
            <a:r>
              <a:rPr lang="en-US" sz="2400" b="1" dirty="0" smtClean="0">
                <a:solidFill>
                  <a:srgbClr val="6600FF"/>
                </a:solidFill>
              </a:rPr>
              <a:t>1980’s </a:t>
            </a:r>
          </a:p>
          <a:p>
            <a:pPr lvl="1" eaLnBrk="1" hangingPunct="1">
              <a:lnSpc>
                <a:spcPct val="90000"/>
              </a:lnSpc>
            </a:pPr>
            <a:r>
              <a:rPr lang="en-US" sz="2000" dirty="0" smtClean="0">
                <a:solidFill>
                  <a:srgbClr val="FF0000"/>
                </a:solidFill>
              </a:rPr>
              <a:t>MRI (Magnetic Resonance Imaging)</a:t>
            </a:r>
          </a:p>
          <a:p>
            <a:pPr lvl="1" eaLnBrk="1" hangingPunct="1">
              <a:lnSpc>
                <a:spcPct val="90000"/>
              </a:lnSpc>
            </a:pPr>
            <a:r>
              <a:rPr lang="en-US" sz="2000" dirty="0" smtClean="0">
                <a:solidFill>
                  <a:srgbClr val="FF0000"/>
                </a:solidFill>
              </a:rPr>
              <a:t>PET ( Positron Emission Tomography)</a:t>
            </a:r>
          </a:p>
          <a:p>
            <a:pPr eaLnBrk="1" hangingPunct="1">
              <a:lnSpc>
                <a:spcPct val="90000"/>
              </a:lnSpc>
              <a:buFontTx/>
              <a:buNone/>
            </a:pPr>
            <a:endParaRPr lang="en-US" sz="1800" dirty="0" smtClean="0"/>
          </a:p>
        </p:txBody>
      </p:sp>
      <p:sp>
        <p:nvSpPr>
          <p:cNvPr id="4" name="Slide Number Placeholder 3"/>
          <p:cNvSpPr>
            <a:spLocks noGrp="1"/>
          </p:cNvSpPr>
          <p:nvPr>
            <p:ph type="sldNum" sz="quarter" idx="12"/>
          </p:nvPr>
        </p:nvSpPr>
        <p:spPr/>
        <p:txBody>
          <a:bodyPr/>
          <a:lstStyle/>
          <a:p>
            <a:pPr>
              <a:defRPr/>
            </a:pPr>
            <a:fld id="{BF1DC0B4-24BB-4C85-A96E-39E4A67ECA07}" type="slidenum">
              <a:rPr lang="en-US"/>
              <a:pPr>
                <a:defRPr/>
              </a:pPr>
              <a:t>100</a:t>
            </a:fld>
            <a:endParaRPr 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title"/>
          </p:nvPr>
        </p:nvSpPr>
        <p:spPr>
          <a:xfrm>
            <a:off x="2555875" y="908050"/>
            <a:ext cx="5827713" cy="533400"/>
          </a:xfrm>
        </p:spPr>
        <p:txBody>
          <a:bodyPr rtlCol="0">
            <a:normAutofit fontScale="90000"/>
          </a:bodyPr>
          <a:lstStyle/>
          <a:p>
            <a:pPr algn="l" eaLnBrk="1" fontAlgn="auto" hangingPunct="1">
              <a:spcAft>
                <a:spcPts val="0"/>
              </a:spcAft>
              <a:defRPr/>
            </a:pPr>
            <a:r>
              <a:rPr lang="en-US" sz="3600" i="1" dirty="0" smtClean="0">
                <a:solidFill>
                  <a:srgbClr val="0000FF"/>
                </a:solidFill>
              </a:rPr>
              <a:t>Computerized Tomography (CT)</a:t>
            </a:r>
          </a:p>
        </p:txBody>
      </p:sp>
      <p:sp>
        <p:nvSpPr>
          <p:cNvPr id="5124" name="Rectangle 5"/>
          <p:cNvSpPr>
            <a:spLocks noGrp="1" noChangeArrowheads="1"/>
          </p:cNvSpPr>
          <p:nvPr>
            <p:ph type="body" idx="1"/>
          </p:nvPr>
        </p:nvSpPr>
        <p:spPr>
          <a:xfrm>
            <a:off x="0" y="5495925"/>
            <a:ext cx="8991600" cy="1362075"/>
          </a:xfrm>
          <a:noFill/>
        </p:spPr>
        <p:txBody>
          <a:bodyPr/>
          <a:lstStyle/>
          <a:p>
            <a:pPr marL="609600" indent="-609600" eaLnBrk="1" hangingPunct="1"/>
            <a:r>
              <a:rPr lang="en-US" sz="2000" b="1" dirty="0" smtClean="0"/>
              <a:t>1972 </a:t>
            </a:r>
            <a:r>
              <a:rPr lang="en-US" sz="2000" b="1" dirty="0" smtClean="0">
                <a:solidFill>
                  <a:srgbClr val="FF0000"/>
                </a:solidFill>
              </a:rPr>
              <a:t>Hounsfield announces findings at British Institute of Radiology</a:t>
            </a:r>
          </a:p>
          <a:p>
            <a:pPr marL="609600" indent="-609600" eaLnBrk="1" hangingPunct="1"/>
            <a:r>
              <a:rPr lang="en-US" sz="2000" b="1" dirty="0" smtClean="0">
                <a:solidFill>
                  <a:srgbClr val="FF0000"/>
                </a:solidFill>
              </a:rPr>
              <a:t> 	Hounsfield, Cormack receive Nobel Prize in Medicine</a:t>
            </a:r>
          </a:p>
          <a:p>
            <a:pPr marL="609600" indent="-609600" eaLnBrk="1" hangingPunct="1"/>
            <a:r>
              <a:rPr lang="en-US" sz="2000" b="1" dirty="0" smtClean="0">
                <a:solidFill>
                  <a:srgbClr val="FF0000"/>
                </a:solidFill>
              </a:rPr>
              <a:t>(CT images computed to actually display attenuation  coefficient m(x, y))</a:t>
            </a:r>
          </a:p>
        </p:txBody>
      </p:sp>
      <p:graphicFrame>
        <p:nvGraphicFramePr>
          <p:cNvPr id="5122" name="Object 2"/>
          <p:cNvGraphicFramePr>
            <a:graphicFrameLocks noChangeAspect="1"/>
          </p:cNvGraphicFramePr>
          <p:nvPr/>
        </p:nvGraphicFramePr>
        <p:xfrm>
          <a:off x="6019800" y="4691063"/>
          <a:ext cx="2728913" cy="576262"/>
        </p:xfrm>
        <a:graphic>
          <a:graphicData uri="http://schemas.openxmlformats.org/presentationml/2006/ole">
            <mc:AlternateContent xmlns:mc="http://schemas.openxmlformats.org/markup-compatibility/2006">
              <mc:Choice xmlns:v="urn:schemas-microsoft-com:vml" Requires="v">
                <p:oleObj spid="_x0000_s335875" name="Equation" r:id="rId3" imgW="1117440" imgH="215640" progId="Equation.3">
                  <p:embed/>
                </p:oleObj>
              </mc:Choice>
              <mc:Fallback>
                <p:oleObj name="Equation" r:id="rId3" imgW="1117440" imgH="21564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4691063"/>
                        <a:ext cx="2728913"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5" name="Text Box 7"/>
          <p:cNvSpPr txBox="1">
            <a:spLocks noChangeArrowheads="1"/>
          </p:cNvSpPr>
          <p:nvPr/>
        </p:nvSpPr>
        <p:spPr bwMode="auto">
          <a:xfrm>
            <a:off x="4953000" y="4843463"/>
            <a:ext cx="1046163" cy="457200"/>
          </a:xfrm>
          <a:prstGeom prst="rect">
            <a:avLst/>
          </a:prstGeom>
          <a:noFill/>
          <a:ln w="9525">
            <a:noFill/>
            <a:miter lim="800000"/>
            <a:headEnd/>
            <a:tailEnd/>
          </a:ln>
        </p:spPr>
        <p:txBody>
          <a:bodyPr>
            <a:spAutoFit/>
          </a:bodyPr>
          <a:lstStyle/>
          <a:p>
            <a:r>
              <a:rPr lang="en-US">
                <a:latin typeface="Calibri" pitchFamily="34" charset="0"/>
              </a:rPr>
              <a:t>Result:</a:t>
            </a:r>
          </a:p>
        </p:txBody>
      </p:sp>
      <p:pic>
        <p:nvPicPr>
          <p:cNvPr id="5126" name="Picture 8" descr="Im L1 Hounsfield"/>
          <p:cNvPicPr>
            <a:picLocks noChangeAspect="1" noChangeArrowheads="1"/>
          </p:cNvPicPr>
          <p:nvPr/>
        </p:nvPicPr>
        <p:blipFill>
          <a:blip r:embed="rId5"/>
          <a:srcRect/>
          <a:stretch>
            <a:fillRect/>
          </a:stretch>
        </p:blipFill>
        <p:spPr bwMode="auto">
          <a:xfrm>
            <a:off x="228600" y="2011363"/>
            <a:ext cx="2998788" cy="2713037"/>
          </a:xfrm>
          <a:prstGeom prst="rect">
            <a:avLst/>
          </a:prstGeom>
          <a:noFill/>
          <a:ln w="9525">
            <a:noFill/>
            <a:miter lim="800000"/>
            <a:headEnd/>
            <a:tailEnd/>
          </a:ln>
        </p:spPr>
      </p:pic>
      <p:pic>
        <p:nvPicPr>
          <p:cNvPr id="5127" name="Picture 10"/>
          <p:cNvPicPr>
            <a:picLocks noChangeAspect="1" noChangeArrowheads="1"/>
          </p:cNvPicPr>
          <p:nvPr/>
        </p:nvPicPr>
        <p:blipFill>
          <a:blip r:embed="rId6"/>
          <a:srcRect/>
          <a:stretch>
            <a:fillRect/>
          </a:stretch>
        </p:blipFill>
        <p:spPr bwMode="auto">
          <a:xfrm>
            <a:off x="3429000" y="2100263"/>
            <a:ext cx="5334000" cy="2603500"/>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pPr>
              <a:defRPr/>
            </a:pPr>
            <a:fld id="{2D358849-9C19-427D-BD45-86DD5A6E12A3}" type="slidenum">
              <a:rPr lang="en-US"/>
              <a:pPr>
                <a:defRPr/>
              </a:pPr>
              <a:t>101</a:t>
            </a:fld>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Rectangle 4"/>
          <p:cNvSpPr>
            <a:spLocks noGrp="1" noChangeArrowheads="1"/>
          </p:cNvSpPr>
          <p:nvPr>
            <p:ph type="title"/>
          </p:nvPr>
        </p:nvSpPr>
        <p:spPr>
          <a:xfrm>
            <a:off x="971550" y="692150"/>
            <a:ext cx="7772400" cy="1143000"/>
          </a:xfrm>
        </p:spPr>
        <p:txBody>
          <a:bodyPr rtlCol="0">
            <a:normAutofit fontScale="90000"/>
          </a:bodyPr>
          <a:lstStyle/>
          <a:p>
            <a:pPr eaLnBrk="1" fontAlgn="auto" hangingPunct="1">
              <a:spcAft>
                <a:spcPts val="0"/>
              </a:spcAft>
              <a:defRPr/>
            </a:pPr>
            <a:r>
              <a:rPr lang="en-US" dirty="0" smtClean="0">
                <a:solidFill>
                  <a:srgbClr val="0000FF"/>
                </a:solidFill>
              </a:rPr>
              <a:t>First Generation CT Scanner</a:t>
            </a:r>
            <a:br>
              <a:rPr lang="en-US" dirty="0" smtClean="0">
                <a:solidFill>
                  <a:srgbClr val="0000FF"/>
                </a:solidFill>
              </a:rPr>
            </a:br>
            <a:endParaRPr lang="en-US" dirty="0" smtClean="0">
              <a:solidFill>
                <a:srgbClr val="0000FF"/>
              </a:solidFill>
            </a:endParaRPr>
          </a:p>
        </p:txBody>
      </p:sp>
      <p:sp>
        <p:nvSpPr>
          <p:cNvPr id="44035" name="Rectangle 5"/>
          <p:cNvSpPr>
            <a:spLocks noGrp="1" noChangeArrowheads="1"/>
          </p:cNvSpPr>
          <p:nvPr>
            <p:ph type="body" sz="half" idx="1"/>
          </p:nvPr>
        </p:nvSpPr>
        <p:spPr>
          <a:xfrm>
            <a:off x="323850" y="2565400"/>
            <a:ext cx="4176713" cy="2527300"/>
          </a:xfrm>
          <a:noFill/>
        </p:spPr>
        <p:txBody>
          <a:bodyPr/>
          <a:lstStyle/>
          <a:p>
            <a:pPr eaLnBrk="1" hangingPunct="1">
              <a:lnSpc>
                <a:spcPct val="80000"/>
              </a:lnSpc>
            </a:pPr>
            <a:r>
              <a:rPr lang="en-US" sz="2000" b="1" smtClean="0">
                <a:solidFill>
                  <a:srgbClr val="FF0000"/>
                </a:solidFill>
              </a:rPr>
              <a:t>Acquire a projection (X-ray)</a:t>
            </a:r>
          </a:p>
          <a:p>
            <a:pPr eaLnBrk="1" hangingPunct="1">
              <a:lnSpc>
                <a:spcPct val="80000"/>
              </a:lnSpc>
            </a:pPr>
            <a:r>
              <a:rPr lang="en-US" sz="2000" b="1" smtClean="0">
                <a:solidFill>
                  <a:srgbClr val="0000FF"/>
                </a:solidFill>
              </a:rPr>
              <a:t>Translate x-ray pencil beam and detector across body and record output</a:t>
            </a:r>
          </a:p>
          <a:p>
            <a:pPr eaLnBrk="1" hangingPunct="1">
              <a:lnSpc>
                <a:spcPct val="80000"/>
              </a:lnSpc>
            </a:pPr>
            <a:r>
              <a:rPr lang="en-US" sz="2000" b="1" smtClean="0">
                <a:solidFill>
                  <a:srgbClr val="FF0000"/>
                </a:solidFill>
              </a:rPr>
              <a:t>Rotate to next angle</a:t>
            </a:r>
          </a:p>
          <a:p>
            <a:pPr eaLnBrk="1" hangingPunct="1">
              <a:lnSpc>
                <a:spcPct val="80000"/>
              </a:lnSpc>
            </a:pPr>
            <a:r>
              <a:rPr lang="en-US" sz="2000" b="1" smtClean="0">
                <a:solidFill>
                  <a:srgbClr val="0000FF"/>
                </a:solidFill>
              </a:rPr>
              <a:t>Repeat translation</a:t>
            </a:r>
          </a:p>
          <a:p>
            <a:pPr eaLnBrk="1" hangingPunct="1">
              <a:lnSpc>
                <a:spcPct val="80000"/>
              </a:lnSpc>
            </a:pPr>
            <a:r>
              <a:rPr lang="en-US" sz="2000" b="1" smtClean="0">
                <a:solidFill>
                  <a:srgbClr val="FF0000"/>
                </a:solidFill>
              </a:rPr>
              <a:t>Assemble all the projections  </a:t>
            </a:r>
            <a:endParaRPr lang="en-US" sz="2000" b="1" i="1" smtClean="0">
              <a:solidFill>
                <a:srgbClr val="FF0000"/>
              </a:solidFill>
            </a:endParaRPr>
          </a:p>
        </p:txBody>
      </p:sp>
      <p:pic>
        <p:nvPicPr>
          <p:cNvPr id="44036" name="Picture 6" descr="firstgen"/>
          <p:cNvPicPr>
            <a:picLocks noChangeAspect="1" noChangeArrowheads="1"/>
          </p:cNvPicPr>
          <p:nvPr/>
        </p:nvPicPr>
        <p:blipFill>
          <a:blip r:embed="rId2"/>
          <a:srcRect b="15331"/>
          <a:stretch>
            <a:fillRect/>
          </a:stretch>
        </p:blipFill>
        <p:spPr bwMode="auto">
          <a:xfrm>
            <a:off x="4876800" y="2057400"/>
            <a:ext cx="3810000" cy="35782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17AA61FB-EBED-423E-B970-31740A0CFCA9}" type="slidenum">
              <a:rPr lang="en-US"/>
              <a:pPr>
                <a:defRPr/>
              </a:pPr>
              <a:t>102</a:t>
            </a:fld>
            <a:endParaRPr lang="en-US"/>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a:xfrm>
            <a:off x="928688" y="571500"/>
            <a:ext cx="7380287" cy="1081088"/>
          </a:xfrm>
          <a:noFill/>
        </p:spPr>
        <p:txBody>
          <a:bodyPr/>
          <a:lstStyle/>
          <a:p>
            <a:pPr algn="l" eaLnBrk="1" hangingPunct="1"/>
            <a:r>
              <a:rPr lang="en-US" i="1" smtClean="0">
                <a:solidFill>
                  <a:srgbClr val="0000FF"/>
                </a:solidFill>
              </a:rPr>
              <a:t>Computerized Tomography (CT)</a:t>
            </a:r>
          </a:p>
        </p:txBody>
      </p:sp>
      <p:pic>
        <p:nvPicPr>
          <p:cNvPr id="45059" name="Picture 5" descr="Im L1 LowRes"/>
          <p:cNvPicPr>
            <a:picLocks noChangeAspect="1" noChangeArrowheads="1"/>
          </p:cNvPicPr>
          <p:nvPr/>
        </p:nvPicPr>
        <p:blipFill>
          <a:blip r:embed="rId2"/>
          <a:srcRect/>
          <a:stretch>
            <a:fillRect/>
          </a:stretch>
        </p:blipFill>
        <p:spPr bwMode="auto">
          <a:xfrm>
            <a:off x="755650" y="2636838"/>
            <a:ext cx="2782888" cy="2905125"/>
          </a:xfrm>
          <a:prstGeom prst="rect">
            <a:avLst/>
          </a:prstGeom>
          <a:noFill/>
          <a:ln w="9525">
            <a:noFill/>
            <a:miter lim="800000"/>
            <a:headEnd/>
            <a:tailEnd/>
          </a:ln>
        </p:spPr>
      </p:pic>
      <p:pic>
        <p:nvPicPr>
          <p:cNvPr id="45060" name="Picture 6" descr="Im L1 HiRes"/>
          <p:cNvPicPr>
            <a:picLocks noChangeAspect="1" noChangeArrowheads="1"/>
          </p:cNvPicPr>
          <p:nvPr/>
        </p:nvPicPr>
        <p:blipFill>
          <a:blip r:embed="rId3"/>
          <a:srcRect/>
          <a:stretch>
            <a:fillRect/>
          </a:stretch>
        </p:blipFill>
        <p:spPr bwMode="auto">
          <a:xfrm>
            <a:off x="5724525" y="2708275"/>
            <a:ext cx="2511425" cy="2876550"/>
          </a:xfrm>
          <a:prstGeom prst="rect">
            <a:avLst/>
          </a:prstGeom>
          <a:noFill/>
          <a:ln w="9525">
            <a:noFill/>
            <a:miter lim="800000"/>
            <a:headEnd/>
            <a:tailEnd/>
          </a:ln>
        </p:spPr>
      </p:pic>
      <p:sp>
        <p:nvSpPr>
          <p:cNvPr id="45061" name="Text Box 7"/>
          <p:cNvSpPr txBox="1">
            <a:spLocks noChangeArrowheads="1"/>
          </p:cNvSpPr>
          <p:nvPr/>
        </p:nvSpPr>
        <p:spPr bwMode="auto">
          <a:xfrm>
            <a:off x="971550" y="5876925"/>
            <a:ext cx="1573213" cy="369888"/>
          </a:xfrm>
          <a:prstGeom prst="rect">
            <a:avLst/>
          </a:prstGeom>
          <a:noFill/>
          <a:ln w="9525">
            <a:noFill/>
            <a:miter lim="800000"/>
            <a:headEnd/>
            <a:tailEnd/>
          </a:ln>
        </p:spPr>
        <p:txBody>
          <a:bodyPr wrap="none">
            <a:spAutoFit/>
          </a:bodyPr>
          <a:lstStyle/>
          <a:p>
            <a:r>
              <a:rPr lang="en-US" i="1">
                <a:solidFill>
                  <a:srgbClr val="0000FF"/>
                </a:solidFill>
                <a:latin typeface="Calibri" pitchFamily="34" charset="0"/>
              </a:rPr>
              <a:t>Early CT Image</a:t>
            </a:r>
          </a:p>
        </p:txBody>
      </p:sp>
      <p:sp>
        <p:nvSpPr>
          <p:cNvPr id="45062" name="Text Box 8"/>
          <p:cNvSpPr txBox="1">
            <a:spLocks noChangeArrowheads="1"/>
          </p:cNvSpPr>
          <p:nvPr/>
        </p:nvSpPr>
        <p:spPr bwMode="auto">
          <a:xfrm>
            <a:off x="5651500" y="5949950"/>
            <a:ext cx="1966913" cy="369888"/>
          </a:xfrm>
          <a:prstGeom prst="rect">
            <a:avLst/>
          </a:prstGeom>
          <a:noFill/>
          <a:ln w="9525">
            <a:noFill/>
            <a:miter lim="800000"/>
            <a:headEnd/>
            <a:tailEnd/>
          </a:ln>
        </p:spPr>
        <p:txBody>
          <a:bodyPr wrap="none">
            <a:spAutoFit/>
          </a:bodyPr>
          <a:lstStyle/>
          <a:p>
            <a:r>
              <a:rPr lang="en-US" i="1">
                <a:solidFill>
                  <a:srgbClr val="0000FF"/>
                </a:solidFill>
                <a:latin typeface="Calibri" pitchFamily="34" charset="0"/>
              </a:rPr>
              <a:t>Current technology</a:t>
            </a:r>
          </a:p>
        </p:txBody>
      </p:sp>
      <p:sp>
        <p:nvSpPr>
          <p:cNvPr id="7" name="Slide Number Placeholder 6"/>
          <p:cNvSpPr>
            <a:spLocks noGrp="1"/>
          </p:cNvSpPr>
          <p:nvPr>
            <p:ph type="sldNum" sz="quarter" idx="12"/>
          </p:nvPr>
        </p:nvSpPr>
        <p:spPr/>
        <p:txBody>
          <a:bodyPr/>
          <a:lstStyle/>
          <a:p>
            <a:pPr>
              <a:defRPr/>
            </a:pPr>
            <a:fld id="{EE9A6C34-92F5-4475-BFFA-827E20B578DC}" type="slidenum">
              <a:rPr lang="en-US"/>
              <a:pPr>
                <a:defRPr/>
              </a:pPr>
              <a:t>103</a:t>
            </a:fld>
            <a:endParaRPr 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104</a:t>
            </a:fld>
            <a:endParaRPr lang="en-US"/>
          </a:p>
        </p:txBody>
      </p:sp>
      <p:sp>
        <p:nvSpPr>
          <p:cNvPr id="5" name="Rectangle 4"/>
          <p:cNvSpPr/>
          <p:nvPr/>
        </p:nvSpPr>
        <p:spPr>
          <a:xfrm>
            <a:off x="2362200" y="228600"/>
            <a:ext cx="3905493" cy="369332"/>
          </a:xfrm>
          <a:prstGeom prst="rect">
            <a:avLst/>
          </a:prstGeom>
        </p:spPr>
        <p:txBody>
          <a:bodyPr wrap="none">
            <a:spAutoFit/>
          </a:bodyPr>
          <a:lstStyle/>
          <a:p>
            <a:r>
              <a:rPr lang="en-US" b="1" dirty="0" smtClean="0">
                <a:solidFill>
                  <a:srgbClr val="0000FF"/>
                </a:solidFill>
              </a:rPr>
              <a:t>Medical Images of Different Modalities</a:t>
            </a:r>
            <a:endParaRPr lang="en-US" b="1" dirty="0">
              <a:solidFill>
                <a:srgbClr val="0000FF"/>
              </a:solidFill>
            </a:endParaRPr>
          </a:p>
        </p:txBody>
      </p:sp>
      <p:sp>
        <p:nvSpPr>
          <p:cNvPr id="6" name="Rectangle 5"/>
          <p:cNvSpPr/>
          <p:nvPr/>
        </p:nvSpPr>
        <p:spPr>
          <a:xfrm>
            <a:off x="685800" y="685800"/>
            <a:ext cx="2805192" cy="369332"/>
          </a:xfrm>
          <a:prstGeom prst="rect">
            <a:avLst/>
          </a:prstGeom>
        </p:spPr>
        <p:txBody>
          <a:bodyPr wrap="none">
            <a:spAutoFit/>
          </a:bodyPr>
          <a:lstStyle/>
          <a:p>
            <a:r>
              <a:rPr lang="en-US" b="1" dirty="0" smtClean="0">
                <a:solidFill>
                  <a:srgbClr val="FF0000"/>
                </a:solidFill>
              </a:rPr>
              <a:t>Computer Tomography (CT)</a:t>
            </a:r>
            <a:endParaRPr lang="en-US" b="1" dirty="0">
              <a:solidFill>
                <a:srgbClr val="FF0000"/>
              </a:solidFill>
            </a:endParaRPr>
          </a:p>
        </p:txBody>
      </p:sp>
      <p:pic>
        <p:nvPicPr>
          <p:cNvPr id="50179" name="Picture 3"/>
          <p:cNvPicPr>
            <a:picLocks noChangeAspect="1" noChangeArrowheads="1"/>
          </p:cNvPicPr>
          <p:nvPr/>
        </p:nvPicPr>
        <p:blipFill>
          <a:blip r:embed="rId2"/>
          <a:srcRect/>
          <a:stretch>
            <a:fillRect/>
          </a:stretch>
        </p:blipFill>
        <p:spPr bwMode="auto">
          <a:xfrm>
            <a:off x="2233613" y="1594155"/>
            <a:ext cx="4676775" cy="4667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105</a:t>
            </a:fld>
            <a:endParaRPr lang="en-US"/>
          </a:p>
        </p:txBody>
      </p:sp>
      <p:sp>
        <p:nvSpPr>
          <p:cNvPr id="6" name="Rectangle 5"/>
          <p:cNvSpPr/>
          <p:nvPr/>
        </p:nvSpPr>
        <p:spPr>
          <a:xfrm>
            <a:off x="838200" y="304800"/>
            <a:ext cx="4572000" cy="646331"/>
          </a:xfrm>
          <a:prstGeom prst="rect">
            <a:avLst/>
          </a:prstGeom>
        </p:spPr>
        <p:txBody>
          <a:bodyPr>
            <a:spAutoFit/>
          </a:bodyPr>
          <a:lstStyle/>
          <a:p>
            <a:r>
              <a:rPr lang="en-US" b="1" dirty="0" smtClean="0">
                <a:solidFill>
                  <a:srgbClr val="0000FF"/>
                </a:solidFill>
              </a:rPr>
              <a:t> Magnetic Resonance Tomography </a:t>
            </a:r>
            <a:r>
              <a:rPr lang="en-US" b="1" dirty="0" smtClean="0">
                <a:solidFill>
                  <a:srgbClr val="FF0000"/>
                </a:solidFill>
              </a:rPr>
              <a:t>(MRT/MR/MRI)</a:t>
            </a:r>
            <a:endParaRPr lang="en-US" b="1" dirty="0">
              <a:solidFill>
                <a:srgbClr val="FF0000"/>
              </a:solidFill>
            </a:endParaRPr>
          </a:p>
        </p:txBody>
      </p:sp>
      <p:pic>
        <p:nvPicPr>
          <p:cNvPr id="51202" name="Picture 2"/>
          <p:cNvPicPr>
            <a:picLocks noChangeAspect="1" noChangeArrowheads="1"/>
          </p:cNvPicPr>
          <p:nvPr/>
        </p:nvPicPr>
        <p:blipFill>
          <a:blip r:embed="rId2"/>
          <a:srcRect/>
          <a:stretch>
            <a:fillRect/>
          </a:stretch>
        </p:blipFill>
        <p:spPr bwMode="auto">
          <a:xfrm>
            <a:off x="2438400" y="1752600"/>
            <a:ext cx="4695825" cy="46958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106</a:t>
            </a:fld>
            <a:endParaRPr lang="en-US"/>
          </a:p>
        </p:txBody>
      </p:sp>
      <p:sp>
        <p:nvSpPr>
          <p:cNvPr id="6" name="Rectangle 5"/>
          <p:cNvSpPr/>
          <p:nvPr/>
        </p:nvSpPr>
        <p:spPr>
          <a:xfrm>
            <a:off x="381000" y="0"/>
            <a:ext cx="6553200" cy="923330"/>
          </a:xfrm>
          <a:prstGeom prst="rect">
            <a:avLst/>
          </a:prstGeom>
        </p:spPr>
        <p:txBody>
          <a:bodyPr wrap="square">
            <a:spAutoFit/>
          </a:bodyPr>
          <a:lstStyle/>
          <a:p>
            <a:r>
              <a:rPr lang="en-US" dirty="0" smtClean="0"/>
              <a:t> </a:t>
            </a:r>
            <a:r>
              <a:rPr lang="en-US" b="1" dirty="0" smtClean="0">
                <a:solidFill>
                  <a:srgbClr val="0000FF"/>
                </a:solidFill>
              </a:rPr>
              <a:t>Positron Emission Tomography (PET)</a:t>
            </a:r>
          </a:p>
          <a:p>
            <a:r>
              <a:rPr lang="en-US" b="1" dirty="0" smtClean="0">
                <a:solidFill>
                  <a:srgbClr val="FF0000"/>
                </a:solidFill>
              </a:rPr>
              <a:t> Single Photon Emission Computed Tomography (SPECT).</a:t>
            </a:r>
          </a:p>
          <a:p>
            <a:endParaRPr lang="en-US" dirty="0"/>
          </a:p>
        </p:txBody>
      </p:sp>
      <p:pic>
        <p:nvPicPr>
          <p:cNvPr id="52226" name="Picture 2"/>
          <p:cNvPicPr>
            <a:picLocks noChangeAspect="1" noChangeArrowheads="1"/>
          </p:cNvPicPr>
          <p:nvPr/>
        </p:nvPicPr>
        <p:blipFill>
          <a:blip r:embed="rId2"/>
          <a:srcRect/>
          <a:stretch>
            <a:fillRect/>
          </a:stretch>
        </p:blipFill>
        <p:spPr bwMode="auto">
          <a:xfrm>
            <a:off x="3024188" y="1866900"/>
            <a:ext cx="3095625" cy="312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6" name="Rectangle 4"/>
          <p:cNvSpPr>
            <a:spLocks noGrp="1" noChangeArrowheads="1"/>
          </p:cNvSpPr>
          <p:nvPr>
            <p:ph type="title"/>
          </p:nvPr>
        </p:nvSpPr>
        <p:spPr>
          <a:xfrm>
            <a:off x="2916238" y="692150"/>
            <a:ext cx="3992562" cy="609600"/>
          </a:xfrm>
        </p:spPr>
        <p:txBody>
          <a:bodyPr rtlCol="0">
            <a:normAutofit fontScale="90000"/>
          </a:bodyPr>
          <a:lstStyle/>
          <a:p>
            <a:pPr algn="l" eaLnBrk="1" fontAlgn="auto" hangingPunct="1">
              <a:spcAft>
                <a:spcPts val="0"/>
              </a:spcAft>
              <a:defRPr/>
            </a:pPr>
            <a:r>
              <a:rPr lang="en-US" i="1" dirty="0" smtClean="0">
                <a:solidFill>
                  <a:srgbClr val="0000FF"/>
                </a:solidFill>
              </a:rPr>
              <a:t>Nuclear Medicine</a:t>
            </a:r>
          </a:p>
        </p:txBody>
      </p:sp>
      <p:sp>
        <p:nvSpPr>
          <p:cNvPr id="46083" name="Rectangle 5"/>
          <p:cNvSpPr>
            <a:spLocks noGrp="1" noChangeArrowheads="1"/>
          </p:cNvSpPr>
          <p:nvPr>
            <p:ph type="body" idx="1"/>
          </p:nvPr>
        </p:nvSpPr>
        <p:spPr>
          <a:xfrm>
            <a:off x="395288" y="1916113"/>
            <a:ext cx="7772400" cy="874712"/>
          </a:xfrm>
          <a:noFill/>
        </p:spPr>
        <p:txBody>
          <a:bodyPr/>
          <a:lstStyle/>
          <a:p>
            <a:pPr marL="609600" indent="-609600" eaLnBrk="1" hangingPunct="1"/>
            <a:r>
              <a:rPr lang="en-US" sz="2000" dirty="0" smtClean="0">
                <a:solidFill>
                  <a:srgbClr val="FF0000"/>
                </a:solidFill>
              </a:rPr>
              <a:t>Grew out of the nuclear reactor research of World War II</a:t>
            </a:r>
          </a:p>
          <a:p>
            <a:pPr marL="609600" indent="-609600" eaLnBrk="1" hangingPunct="1"/>
            <a:r>
              <a:rPr lang="en-US" sz="2000" dirty="0" smtClean="0">
                <a:solidFill>
                  <a:srgbClr val="FF0000"/>
                </a:solidFill>
              </a:rPr>
              <a:t>Discovery of medically useful radioactive isotope</a:t>
            </a:r>
          </a:p>
        </p:txBody>
      </p:sp>
      <p:sp>
        <p:nvSpPr>
          <p:cNvPr id="46084" name="Text Box 6"/>
          <p:cNvSpPr txBox="1">
            <a:spLocks noChangeArrowheads="1"/>
          </p:cNvSpPr>
          <p:nvPr/>
        </p:nvSpPr>
        <p:spPr bwMode="auto">
          <a:xfrm>
            <a:off x="228600" y="4876800"/>
            <a:ext cx="7704097" cy="1034129"/>
          </a:xfrm>
          <a:prstGeom prst="rect">
            <a:avLst/>
          </a:prstGeom>
          <a:noFill/>
          <a:ln w="9525">
            <a:noFill/>
            <a:miter lim="800000"/>
            <a:headEnd/>
            <a:tailEnd/>
          </a:ln>
        </p:spPr>
        <p:txBody>
          <a:bodyPr wrap="none">
            <a:spAutoFit/>
          </a:bodyPr>
          <a:lstStyle/>
          <a:p>
            <a:pPr marL="457200" indent="-457200">
              <a:spcBef>
                <a:spcPct val="20000"/>
              </a:spcBef>
              <a:buFontTx/>
              <a:buAutoNum type="alphaLcParenR"/>
            </a:pPr>
            <a:r>
              <a:rPr lang="en-US" dirty="0">
                <a:solidFill>
                  <a:srgbClr val="0000FF"/>
                </a:solidFill>
                <a:latin typeface="Calibri" pitchFamily="34" charset="0"/>
              </a:rPr>
              <a:t>Radioactive tracer is selectively taken up by organ of interest</a:t>
            </a:r>
          </a:p>
          <a:p>
            <a:pPr marL="457200" indent="-457200">
              <a:spcBef>
                <a:spcPct val="20000"/>
              </a:spcBef>
              <a:buFontTx/>
              <a:buAutoNum type="alphaLcParenR"/>
            </a:pPr>
            <a:r>
              <a:rPr lang="en-US" dirty="0">
                <a:solidFill>
                  <a:srgbClr val="0000FF"/>
                </a:solidFill>
                <a:latin typeface="Calibri" pitchFamily="34" charset="0"/>
              </a:rPr>
              <a:t>Source is thus inside body!</a:t>
            </a:r>
          </a:p>
          <a:p>
            <a:pPr marL="457200" indent="-457200">
              <a:spcBef>
                <a:spcPct val="20000"/>
              </a:spcBef>
              <a:buFontTx/>
              <a:buAutoNum type="alphaLcParenR"/>
            </a:pPr>
            <a:r>
              <a:rPr lang="en-US" dirty="0">
                <a:solidFill>
                  <a:srgbClr val="0000FF"/>
                </a:solidFill>
                <a:latin typeface="Calibri" pitchFamily="34" charset="0"/>
              </a:rPr>
              <a:t>This imaging system measures function (physiology</a:t>
            </a:r>
            <a:r>
              <a:rPr lang="en-US" dirty="0" smtClean="0">
                <a:solidFill>
                  <a:srgbClr val="0000FF"/>
                </a:solidFill>
                <a:latin typeface="Calibri" pitchFamily="34" charset="0"/>
              </a:rPr>
              <a:t>) rather </a:t>
            </a:r>
            <a:r>
              <a:rPr lang="en-US" dirty="0">
                <a:solidFill>
                  <a:srgbClr val="0000FF"/>
                </a:solidFill>
                <a:latin typeface="Calibri" pitchFamily="34" charset="0"/>
              </a:rPr>
              <a:t>than anatomy.</a:t>
            </a:r>
            <a:endParaRPr lang="en-US" b="1" dirty="0">
              <a:solidFill>
                <a:srgbClr val="0000FF"/>
              </a:solidFill>
              <a:latin typeface="Calibri" pitchFamily="34" charset="0"/>
            </a:endParaRPr>
          </a:p>
        </p:txBody>
      </p:sp>
      <p:pic>
        <p:nvPicPr>
          <p:cNvPr id="46085" name="Picture 8"/>
          <p:cNvPicPr>
            <a:picLocks noChangeAspect="1" noChangeArrowheads="1"/>
          </p:cNvPicPr>
          <p:nvPr/>
        </p:nvPicPr>
        <p:blipFill>
          <a:blip r:embed="rId2"/>
          <a:srcRect/>
          <a:stretch>
            <a:fillRect/>
          </a:stretch>
        </p:blipFill>
        <p:spPr bwMode="auto">
          <a:xfrm>
            <a:off x="611188" y="2924175"/>
            <a:ext cx="7558087" cy="16478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defRPr/>
            </a:pPr>
            <a:fld id="{D8B85666-EB21-406C-BB97-EE3374828B1B}" type="slidenum">
              <a:rPr lang="en-US"/>
              <a:pPr>
                <a:defRPr/>
              </a:pPr>
              <a:t>107</a:t>
            </a:fld>
            <a:endParaRPr lang="en-US"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4"/>
          <p:cNvSpPr>
            <a:spLocks noGrp="1" noChangeArrowheads="1"/>
          </p:cNvSpPr>
          <p:nvPr>
            <p:ph type="title"/>
          </p:nvPr>
        </p:nvSpPr>
        <p:spPr>
          <a:xfrm>
            <a:off x="581025" y="857250"/>
            <a:ext cx="8562975" cy="609600"/>
          </a:xfrm>
        </p:spPr>
        <p:txBody>
          <a:bodyPr rtlCol="0">
            <a:normAutofit fontScale="90000"/>
          </a:bodyPr>
          <a:lstStyle/>
          <a:p>
            <a:pPr eaLnBrk="1" fontAlgn="auto" hangingPunct="1">
              <a:spcAft>
                <a:spcPts val="0"/>
              </a:spcAft>
              <a:defRPr/>
            </a:pPr>
            <a:r>
              <a:rPr lang="en-US" i="1" dirty="0" smtClean="0">
                <a:solidFill>
                  <a:srgbClr val="0000FF"/>
                </a:solidFill>
              </a:rPr>
              <a:t>Nuclear Medicine</a:t>
            </a:r>
            <a:endParaRPr lang="en-US" i="1" dirty="0" smtClean="0"/>
          </a:p>
        </p:txBody>
      </p:sp>
      <p:sp>
        <p:nvSpPr>
          <p:cNvPr id="47107" name="Rectangle 5"/>
          <p:cNvSpPr>
            <a:spLocks noGrp="1" noChangeArrowheads="1"/>
          </p:cNvSpPr>
          <p:nvPr>
            <p:ph type="body" idx="1"/>
          </p:nvPr>
        </p:nvSpPr>
        <p:spPr>
          <a:xfrm>
            <a:off x="0" y="2205038"/>
            <a:ext cx="9144000" cy="3898900"/>
          </a:xfrm>
          <a:noFill/>
        </p:spPr>
        <p:txBody>
          <a:bodyPr/>
          <a:lstStyle/>
          <a:p>
            <a:pPr eaLnBrk="1" hangingPunct="1"/>
            <a:r>
              <a:rPr lang="en-US" sz="2400" dirty="0" smtClean="0">
                <a:solidFill>
                  <a:srgbClr val="0000FF"/>
                </a:solidFill>
              </a:rPr>
              <a:t>Very specific in imaging physiological function - metabolism</a:t>
            </a:r>
          </a:p>
          <a:p>
            <a:pPr eaLnBrk="1" hangingPunct="1">
              <a:buFontTx/>
              <a:buNone/>
            </a:pPr>
            <a:r>
              <a:rPr lang="en-US" sz="2400" dirty="0" smtClean="0">
                <a:solidFill>
                  <a:srgbClr val="0000FF"/>
                </a:solidFill>
              </a:rPr>
              <a:t>			- thyroid function</a:t>
            </a:r>
          </a:p>
          <a:p>
            <a:pPr eaLnBrk="1" hangingPunct="1">
              <a:buFontTx/>
              <a:buNone/>
            </a:pPr>
            <a:r>
              <a:rPr lang="en-US" sz="2400" dirty="0" smtClean="0">
                <a:solidFill>
                  <a:srgbClr val="0000FF"/>
                </a:solidFill>
              </a:rPr>
              <a:t>			- lung ventilation: inhale agent</a:t>
            </a:r>
          </a:p>
          <a:p>
            <a:pPr eaLnBrk="1" hangingPunct="1">
              <a:buFontTx/>
              <a:buNone/>
            </a:pPr>
            <a:r>
              <a:rPr lang="en-US" sz="2400" dirty="0" smtClean="0"/>
              <a:t>			- </a:t>
            </a:r>
            <a:r>
              <a:rPr lang="en-US" sz="2400" dirty="0" smtClean="0">
                <a:solidFill>
                  <a:srgbClr val="6600FF"/>
                </a:solidFill>
              </a:rPr>
              <a:t>Brain Functioning</a:t>
            </a:r>
          </a:p>
          <a:p>
            <a:pPr eaLnBrk="1" hangingPunct="1"/>
            <a:r>
              <a:rPr lang="en-US" sz="2400" u="sng" dirty="0" smtClean="0">
                <a:solidFill>
                  <a:srgbClr val="FF0000"/>
                </a:solidFill>
              </a:rPr>
              <a:t>Advantage</a:t>
            </a:r>
            <a:r>
              <a:rPr lang="en-US" sz="2400" dirty="0" smtClean="0">
                <a:solidFill>
                  <a:srgbClr val="FF0000"/>
                </a:solidFill>
              </a:rPr>
              <a:t>:	Direct display of disease process.</a:t>
            </a:r>
          </a:p>
          <a:p>
            <a:pPr eaLnBrk="1" hangingPunct="1"/>
            <a:r>
              <a:rPr lang="en-US" sz="2400" u="sng" dirty="0" smtClean="0">
                <a:solidFill>
                  <a:srgbClr val="0000FF"/>
                </a:solidFill>
              </a:rPr>
              <a:t>Disadvantage</a:t>
            </a:r>
            <a:r>
              <a:rPr lang="en-US" sz="2400" dirty="0" smtClean="0">
                <a:solidFill>
                  <a:srgbClr val="0000FF"/>
                </a:solidFill>
              </a:rPr>
              <a:t>: Poor image quality Tomographic systems: </a:t>
            </a:r>
          </a:p>
          <a:p>
            <a:pPr eaLnBrk="1" hangingPunct="1"/>
            <a:r>
              <a:rPr lang="en-US" sz="2400" dirty="0" smtClean="0"/>
              <a:t>    	</a:t>
            </a:r>
            <a:r>
              <a:rPr lang="en-US" sz="2400" dirty="0" smtClean="0">
                <a:solidFill>
                  <a:srgbClr val="6600FF"/>
                </a:solidFill>
              </a:rPr>
              <a:t>SPECT</a:t>
            </a:r>
            <a:r>
              <a:rPr lang="en-US" sz="2400" dirty="0" smtClean="0"/>
              <a:t>: single photon emission computerized tomography</a:t>
            </a:r>
          </a:p>
          <a:p>
            <a:pPr eaLnBrk="1" hangingPunct="1"/>
            <a:r>
              <a:rPr lang="en-US" sz="2400" dirty="0" smtClean="0"/>
              <a:t>	</a:t>
            </a:r>
            <a:r>
              <a:rPr lang="en-US" sz="2400" dirty="0" smtClean="0">
                <a:solidFill>
                  <a:srgbClr val="6600FF"/>
                </a:solidFill>
              </a:rPr>
              <a:t>PET</a:t>
            </a:r>
            <a:r>
              <a:rPr lang="en-US" sz="2400" dirty="0" smtClean="0"/>
              <a:t>: positron emission tomography</a:t>
            </a:r>
          </a:p>
        </p:txBody>
      </p:sp>
      <p:sp>
        <p:nvSpPr>
          <p:cNvPr id="4" name="Slide Number Placeholder 3"/>
          <p:cNvSpPr>
            <a:spLocks noGrp="1"/>
          </p:cNvSpPr>
          <p:nvPr>
            <p:ph type="sldNum" sz="quarter" idx="12"/>
          </p:nvPr>
        </p:nvSpPr>
        <p:spPr/>
        <p:txBody>
          <a:bodyPr/>
          <a:lstStyle/>
          <a:p>
            <a:pPr>
              <a:defRPr/>
            </a:pPr>
            <a:fld id="{8228F4CD-762A-4A27-A5DF-1F9CC158A918}" type="slidenum">
              <a:rPr lang="en-US"/>
              <a:pPr>
                <a:defRPr/>
              </a:pPr>
              <a:t>108</a:t>
            </a:fld>
            <a:endParaRPr 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609600" y="325438"/>
            <a:ext cx="7696200" cy="787400"/>
          </a:xfrm>
          <a:prstGeom prst="rect">
            <a:avLst/>
          </a:prstGeom>
          <a:solidFill>
            <a:srgbClr val="000066"/>
          </a:solidFill>
          <a:ln w="9525">
            <a:noFill/>
            <a:miter lim="800000"/>
            <a:headEnd/>
            <a:tailEnd/>
          </a:ln>
        </p:spPr>
        <p:txBody>
          <a:bodyPr lIns="87278" tIns="43639" rIns="87278" bIns="43639">
            <a:spAutoFit/>
          </a:bodyPr>
          <a:lstStyle/>
          <a:p>
            <a:pPr algn="just" defTabSz="873125" eaLnBrk="0" hangingPunct="0"/>
            <a:r>
              <a:rPr lang="en-US" sz="2300" b="1">
                <a:solidFill>
                  <a:srgbClr val="FFFF00"/>
                </a:solidFill>
                <a:latin typeface="Calisto MT"/>
              </a:rPr>
              <a:t>The Nobel Prize in Physiology / Medicine for 2003 jointly to</a:t>
            </a:r>
            <a:endParaRPr lang="en-US" sz="2700">
              <a:solidFill>
                <a:srgbClr val="FFFF00"/>
              </a:solidFill>
              <a:latin typeface="Calisto MT"/>
            </a:endParaRPr>
          </a:p>
        </p:txBody>
      </p:sp>
      <p:pic>
        <p:nvPicPr>
          <p:cNvPr id="48131" name="Picture 3" descr="lauterbur"/>
          <p:cNvPicPr>
            <a:picLocks noChangeAspect="1" noChangeArrowheads="1"/>
          </p:cNvPicPr>
          <p:nvPr/>
        </p:nvPicPr>
        <p:blipFill>
          <a:blip r:embed="rId2"/>
          <a:srcRect/>
          <a:stretch>
            <a:fillRect/>
          </a:stretch>
        </p:blipFill>
        <p:spPr bwMode="auto">
          <a:xfrm>
            <a:off x="1757363" y="1149350"/>
            <a:ext cx="1377950" cy="1960563"/>
          </a:xfrm>
          <a:prstGeom prst="rect">
            <a:avLst/>
          </a:prstGeom>
          <a:noFill/>
          <a:ln w="9525">
            <a:noFill/>
            <a:miter lim="800000"/>
            <a:headEnd/>
            <a:tailEnd/>
          </a:ln>
        </p:spPr>
      </p:pic>
      <p:pic>
        <p:nvPicPr>
          <p:cNvPr id="48132" name="Picture 4" descr="mansfield"/>
          <p:cNvPicPr>
            <a:picLocks noChangeAspect="1" noChangeArrowheads="1"/>
          </p:cNvPicPr>
          <p:nvPr/>
        </p:nvPicPr>
        <p:blipFill>
          <a:blip r:embed="rId3"/>
          <a:srcRect/>
          <a:stretch>
            <a:fillRect/>
          </a:stretch>
        </p:blipFill>
        <p:spPr bwMode="auto">
          <a:xfrm>
            <a:off x="5581650" y="1225550"/>
            <a:ext cx="1377950" cy="1960563"/>
          </a:xfrm>
          <a:prstGeom prst="rect">
            <a:avLst/>
          </a:prstGeom>
          <a:noFill/>
          <a:ln w="9525">
            <a:noFill/>
            <a:miter lim="800000"/>
            <a:headEnd/>
            <a:tailEnd/>
          </a:ln>
        </p:spPr>
      </p:pic>
      <p:sp>
        <p:nvSpPr>
          <p:cNvPr id="48133" name="Text Box 5"/>
          <p:cNvSpPr txBox="1">
            <a:spLocks noChangeArrowheads="1"/>
          </p:cNvSpPr>
          <p:nvPr/>
        </p:nvSpPr>
        <p:spPr bwMode="auto">
          <a:xfrm>
            <a:off x="1411288" y="3116263"/>
            <a:ext cx="3313112" cy="436562"/>
          </a:xfrm>
          <a:prstGeom prst="rect">
            <a:avLst/>
          </a:prstGeom>
          <a:noFill/>
          <a:ln w="9525">
            <a:noFill/>
            <a:miter lim="800000"/>
            <a:headEnd/>
            <a:tailEnd/>
          </a:ln>
        </p:spPr>
        <p:txBody>
          <a:bodyPr lIns="87278" tIns="43639" rIns="87278" bIns="43639">
            <a:spAutoFit/>
          </a:bodyPr>
          <a:lstStyle/>
          <a:p>
            <a:pPr defTabSz="873125">
              <a:spcBef>
                <a:spcPct val="50000"/>
              </a:spcBef>
            </a:pPr>
            <a:r>
              <a:rPr lang="en-US" sz="1900" b="1">
                <a:solidFill>
                  <a:srgbClr val="000066"/>
                </a:solidFill>
                <a:latin typeface="Calibri" pitchFamily="34" charset="0"/>
              </a:rPr>
              <a:t>Paul C. Lauterbur</a:t>
            </a:r>
            <a:r>
              <a:rPr lang="en-US" sz="2300">
                <a:solidFill>
                  <a:srgbClr val="000066"/>
                </a:solidFill>
                <a:latin typeface="Calibri" pitchFamily="34" charset="0"/>
              </a:rPr>
              <a:t> </a:t>
            </a:r>
          </a:p>
        </p:txBody>
      </p:sp>
      <p:sp>
        <p:nvSpPr>
          <p:cNvPr id="48134" name="Text Box 6"/>
          <p:cNvSpPr txBox="1">
            <a:spLocks noChangeArrowheads="1"/>
          </p:cNvSpPr>
          <p:nvPr/>
        </p:nvSpPr>
        <p:spPr bwMode="auto">
          <a:xfrm>
            <a:off x="5153025" y="3205163"/>
            <a:ext cx="3533775" cy="376237"/>
          </a:xfrm>
          <a:prstGeom prst="rect">
            <a:avLst/>
          </a:prstGeom>
          <a:noFill/>
          <a:ln w="9525">
            <a:noFill/>
            <a:miter lim="800000"/>
            <a:headEnd/>
            <a:tailEnd/>
          </a:ln>
        </p:spPr>
        <p:txBody>
          <a:bodyPr lIns="87278" tIns="43639" rIns="87278" bIns="43639">
            <a:spAutoFit/>
          </a:bodyPr>
          <a:lstStyle/>
          <a:p>
            <a:pPr defTabSz="873125">
              <a:spcBef>
                <a:spcPct val="50000"/>
              </a:spcBef>
            </a:pPr>
            <a:r>
              <a:rPr lang="en-US" sz="1900" b="1">
                <a:solidFill>
                  <a:srgbClr val="000066"/>
                </a:solidFill>
                <a:latin typeface="Calibri" pitchFamily="34" charset="0"/>
              </a:rPr>
              <a:t>Sir Peter Mansfield </a:t>
            </a:r>
          </a:p>
        </p:txBody>
      </p:sp>
      <p:sp>
        <p:nvSpPr>
          <p:cNvPr id="48135" name="Text Box 7"/>
          <p:cNvSpPr txBox="1">
            <a:spLocks noChangeArrowheads="1"/>
          </p:cNvSpPr>
          <p:nvPr/>
        </p:nvSpPr>
        <p:spPr bwMode="auto">
          <a:xfrm>
            <a:off x="304800" y="4572000"/>
            <a:ext cx="8534400" cy="1855788"/>
          </a:xfrm>
          <a:prstGeom prst="rect">
            <a:avLst/>
          </a:prstGeom>
          <a:noFill/>
          <a:ln w="9525">
            <a:noFill/>
            <a:miter lim="800000"/>
            <a:headEnd/>
            <a:tailEnd/>
          </a:ln>
        </p:spPr>
        <p:txBody>
          <a:bodyPr lIns="87278" tIns="43639" rIns="87278" bIns="43639">
            <a:spAutoFit/>
          </a:bodyPr>
          <a:lstStyle/>
          <a:p>
            <a:pPr defTabSz="873125" eaLnBrk="0" hangingPunct="0"/>
            <a:r>
              <a:rPr lang="en-US" sz="2100" b="1">
                <a:solidFill>
                  <a:srgbClr val="CC3300"/>
                </a:solidFill>
                <a:latin typeface="Comic Sans MS" pitchFamily="66" charset="0"/>
              </a:rPr>
              <a:t>"for their discoveries concerning magnetic resonance imaging“.</a:t>
            </a:r>
            <a:r>
              <a:rPr lang="en-US" sz="2300">
                <a:solidFill>
                  <a:srgbClr val="CC3300"/>
                </a:solidFill>
                <a:latin typeface="Comic Sans MS" pitchFamily="66" charset="0"/>
              </a:rPr>
              <a:t> </a:t>
            </a:r>
            <a:r>
              <a:rPr lang="en-US" sz="2100">
                <a:solidFill>
                  <a:schemeClr val="tx2"/>
                </a:solidFill>
                <a:latin typeface="Comic Sans MS" pitchFamily="66" charset="0"/>
              </a:rPr>
              <a:t>These discoveries have led to the development of modern magnetic resonance imaging, MRI, which represents a breakthrough in medical diagnostics and research.</a:t>
            </a:r>
          </a:p>
          <a:p>
            <a:pPr defTabSz="873125" eaLnBrk="0" hangingPunct="0"/>
            <a:endParaRPr lang="en-US" sz="1200">
              <a:latin typeface="Calibri" pitchFamily="34" charset="0"/>
            </a:endParaRPr>
          </a:p>
          <a:p>
            <a:pPr algn="r" defTabSz="873125" eaLnBrk="0" hangingPunct="0"/>
            <a:r>
              <a:rPr lang="en-US">
                <a:solidFill>
                  <a:srgbClr val="0000FF"/>
                </a:solidFill>
                <a:latin typeface="Calibri" pitchFamily="34" charset="0"/>
              </a:rPr>
              <a:t>http://www.nobel.se/medicine/laureates/2003/press.html</a:t>
            </a:r>
          </a:p>
        </p:txBody>
      </p:sp>
      <p:sp>
        <p:nvSpPr>
          <p:cNvPr id="48136" name="Text Box 8"/>
          <p:cNvSpPr txBox="1">
            <a:spLocks noChangeArrowheads="1"/>
          </p:cNvSpPr>
          <p:nvPr/>
        </p:nvSpPr>
        <p:spPr bwMode="auto">
          <a:xfrm>
            <a:off x="304800" y="3489325"/>
            <a:ext cx="4419600" cy="1006475"/>
          </a:xfrm>
          <a:prstGeom prst="rect">
            <a:avLst/>
          </a:prstGeom>
          <a:noFill/>
          <a:ln w="9525">
            <a:noFill/>
            <a:miter lim="800000"/>
            <a:headEnd/>
            <a:tailEnd/>
          </a:ln>
        </p:spPr>
        <p:txBody>
          <a:bodyPr>
            <a:spAutoFit/>
          </a:bodyPr>
          <a:lstStyle/>
          <a:p>
            <a:pPr>
              <a:spcBef>
                <a:spcPct val="50000"/>
              </a:spcBef>
            </a:pPr>
            <a:r>
              <a:rPr lang="en-US" sz="2000" i="1">
                <a:latin typeface="Calibri" pitchFamily="34" charset="0"/>
              </a:rPr>
              <a:t>Discovered the possibility to create a two-dimensional picture by introducing gradients in the magnetic field.</a:t>
            </a:r>
          </a:p>
        </p:txBody>
      </p:sp>
      <p:sp>
        <p:nvSpPr>
          <p:cNvPr id="48137" name="Text Box 9"/>
          <p:cNvSpPr txBox="1">
            <a:spLocks noChangeArrowheads="1"/>
          </p:cNvSpPr>
          <p:nvPr/>
        </p:nvSpPr>
        <p:spPr bwMode="auto">
          <a:xfrm>
            <a:off x="5181600" y="3489325"/>
            <a:ext cx="3352800" cy="701675"/>
          </a:xfrm>
          <a:prstGeom prst="rect">
            <a:avLst/>
          </a:prstGeom>
          <a:noFill/>
          <a:ln w="9525">
            <a:noFill/>
            <a:miter lim="800000"/>
            <a:headEnd/>
            <a:tailEnd/>
          </a:ln>
        </p:spPr>
        <p:txBody>
          <a:bodyPr>
            <a:spAutoFit/>
          </a:bodyPr>
          <a:lstStyle/>
          <a:p>
            <a:pPr>
              <a:spcBef>
                <a:spcPct val="50000"/>
              </a:spcBef>
            </a:pPr>
            <a:r>
              <a:rPr lang="en-US" sz="2000" i="1">
                <a:latin typeface="Calibri" pitchFamily="34" charset="0"/>
              </a:rPr>
              <a:t>Developed the utilization of gradients in the magnetic field.</a:t>
            </a:r>
          </a:p>
        </p:txBody>
      </p:sp>
      <p:sp>
        <p:nvSpPr>
          <p:cNvPr id="130058" name="Rectangle 10"/>
          <p:cNvSpPr>
            <a:spLocks noChangeArrowheads="1"/>
          </p:cNvSpPr>
          <p:nvPr/>
        </p:nvSpPr>
        <p:spPr bwMode="auto">
          <a:xfrm>
            <a:off x="0" y="0"/>
            <a:ext cx="9144000" cy="6858000"/>
          </a:xfrm>
          <a:prstGeom prst="rect">
            <a:avLst/>
          </a:prstGeom>
          <a:noFill/>
          <a:ln w="38100">
            <a:solidFill>
              <a:schemeClr val="tx1"/>
            </a:solidFill>
            <a:miter lim="800000"/>
            <a:headEnd/>
            <a:tailEnd/>
          </a:ln>
          <a:effectLst>
            <a:outerShdw dist="107763" dir="2700000" algn="ctr" rotWithShape="0">
              <a:srgbClr val="808080"/>
            </a:outerShdw>
          </a:effectLst>
        </p:spPr>
        <p:txBody>
          <a:bodyPr wrap="none" anchor="ctr"/>
          <a:lstStyle/>
          <a:p>
            <a:pPr fontAlgn="auto">
              <a:spcBef>
                <a:spcPts val="0"/>
              </a:spcBef>
              <a:spcAft>
                <a:spcPts val="0"/>
              </a:spcAft>
              <a:defRPr/>
            </a:pPr>
            <a:endParaRPr lang="en-US">
              <a:latin typeface="+mn-lt"/>
            </a:endParaRPr>
          </a:p>
        </p:txBody>
      </p:sp>
      <p:sp>
        <p:nvSpPr>
          <p:cNvPr id="11" name="Slide Number Placeholder 10"/>
          <p:cNvSpPr>
            <a:spLocks noGrp="1"/>
          </p:cNvSpPr>
          <p:nvPr>
            <p:ph type="sldNum" sz="quarter" idx="12"/>
          </p:nvPr>
        </p:nvSpPr>
        <p:spPr/>
        <p:txBody>
          <a:bodyPr/>
          <a:lstStyle/>
          <a:p>
            <a:pPr>
              <a:defRPr/>
            </a:pPr>
            <a:fld id="{DB4414DD-AA9D-4DEB-9EC0-F8A70247943A}" type="slidenum">
              <a:rPr lang="en-US"/>
              <a:pPr>
                <a:defRPr/>
              </a:pPr>
              <a:t>109</a:t>
            </a:fld>
            <a:endParaRPr lang="en-US"/>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277813" y="1222375"/>
            <a:ext cx="8485187" cy="1673225"/>
          </a:xfrm>
          <a:prstGeom prst="rect">
            <a:avLst/>
          </a:prstGeom>
          <a:noFill/>
          <a:ln w="9525">
            <a:noFill/>
            <a:miter lim="800000"/>
            <a:headEnd/>
            <a:tailEnd/>
          </a:ln>
        </p:spPr>
        <p:txBody>
          <a:bodyPr lIns="87278" tIns="43639" rIns="87278" bIns="43639">
            <a:spAutoFit/>
          </a:bodyPr>
          <a:lstStyle/>
          <a:p>
            <a:pPr algn="just" defTabSz="873125" eaLnBrk="0" hangingPunct="0"/>
            <a:r>
              <a:rPr lang="en-US" sz="2600" b="1">
                <a:solidFill>
                  <a:srgbClr val="006600"/>
                </a:solidFill>
                <a:latin typeface="Calibri" pitchFamily="34" charset="0"/>
              </a:rPr>
              <a:t>Functional Magnetic Resonance Imaging (fMRI) is a powerful imaging technique, which can be used to visualize brain function </a:t>
            </a:r>
            <a:r>
              <a:rPr lang="en-US" sz="2600" i="1">
                <a:solidFill>
                  <a:srgbClr val="006600"/>
                </a:solidFill>
                <a:latin typeface="Calibri" pitchFamily="34" charset="0"/>
              </a:rPr>
              <a:t>in vivo</a:t>
            </a:r>
            <a:r>
              <a:rPr lang="en-US" sz="2600" b="1">
                <a:solidFill>
                  <a:srgbClr val="006600"/>
                </a:solidFill>
                <a:latin typeface="Calibri" pitchFamily="34" charset="0"/>
              </a:rPr>
              <a:t>, when subjects perform specific task or are exposed to specific stimuli.</a:t>
            </a:r>
            <a:r>
              <a:rPr lang="en-US" sz="2600" b="1">
                <a:solidFill>
                  <a:srgbClr val="009900"/>
                </a:solidFill>
                <a:latin typeface="Calibri" pitchFamily="34" charset="0"/>
              </a:rPr>
              <a:t> </a:t>
            </a:r>
          </a:p>
        </p:txBody>
      </p:sp>
      <p:pic>
        <p:nvPicPr>
          <p:cNvPr id="49155" name="Picture 3" descr="baic-fmri"/>
          <p:cNvPicPr>
            <a:picLocks noChangeAspect="1" noChangeArrowheads="1"/>
          </p:cNvPicPr>
          <p:nvPr/>
        </p:nvPicPr>
        <p:blipFill>
          <a:blip r:embed="rId2">
            <a:lum bright="10000"/>
          </a:blip>
          <a:srcRect/>
          <a:stretch>
            <a:fillRect/>
          </a:stretch>
        </p:blipFill>
        <p:spPr bwMode="auto">
          <a:xfrm>
            <a:off x="533400" y="3189288"/>
            <a:ext cx="3771900" cy="2830512"/>
          </a:xfrm>
          <a:prstGeom prst="rect">
            <a:avLst/>
          </a:prstGeom>
          <a:noFill/>
          <a:ln w="9525">
            <a:solidFill>
              <a:srgbClr val="009900"/>
            </a:solidFill>
            <a:miter lim="800000"/>
            <a:headEnd/>
            <a:tailEnd/>
          </a:ln>
        </p:spPr>
      </p:pic>
      <p:sp>
        <p:nvSpPr>
          <p:cNvPr id="49156" name="Text Box 4"/>
          <p:cNvSpPr txBox="1">
            <a:spLocks noChangeArrowheads="1"/>
          </p:cNvSpPr>
          <p:nvPr/>
        </p:nvSpPr>
        <p:spPr bwMode="auto">
          <a:xfrm>
            <a:off x="228600" y="6042025"/>
            <a:ext cx="4572000" cy="663575"/>
          </a:xfrm>
          <a:prstGeom prst="rect">
            <a:avLst/>
          </a:prstGeom>
          <a:noFill/>
          <a:ln w="9525">
            <a:noFill/>
            <a:miter lim="800000"/>
            <a:headEnd/>
            <a:tailEnd/>
          </a:ln>
        </p:spPr>
        <p:txBody>
          <a:bodyPr lIns="87278" tIns="43639" rIns="87278" bIns="43639">
            <a:spAutoFit/>
          </a:bodyPr>
          <a:lstStyle/>
          <a:p>
            <a:pPr defTabSz="873125" eaLnBrk="0" hangingPunct="0">
              <a:spcBef>
                <a:spcPct val="50000"/>
              </a:spcBef>
            </a:pPr>
            <a:r>
              <a:rPr lang="en-US" sz="1900" b="1">
                <a:latin typeface="Calibri" pitchFamily="34" charset="0"/>
              </a:rPr>
              <a:t>1.5 Tesla fMRI scanner at Brain Activity Imaging Center, ATR labs, Kyoto</a:t>
            </a:r>
          </a:p>
        </p:txBody>
      </p:sp>
      <p:sp>
        <p:nvSpPr>
          <p:cNvPr id="49157" name="Rectangle 5"/>
          <p:cNvSpPr>
            <a:spLocks noChangeArrowheads="1"/>
          </p:cNvSpPr>
          <p:nvPr/>
        </p:nvSpPr>
        <p:spPr bwMode="auto">
          <a:xfrm>
            <a:off x="609600" y="304800"/>
            <a:ext cx="7772400" cy="685800"/>
          </a:xfrm>
          <a:prstGeom prst="rect">
            <a:avLst/>
          </a:prstGeom>
          <a:solidFill>
            <a:srgbClr val="000066"/>
          </a:solidFill>
          <a:ln w="38100">
            <a:solidFill>
              <a:schemeClr val="tx1"/>
            </a:solidFill>
            <a:miter lim="800000"/>
            <a:headEnd/>
            <a:tailEnd/>
          </a:ln>
        </p:spPr>
        <p:txBody>
          <a:bodyPr anchor="ctr"/>
          <a:lstStyle/>
          <a:p>
            <a:pPr algn="ctr"/>
            <a:r>
              <a:rPr lang="en-US" sz="3200" b="1">
                <a:solidFill>
                  <a:srgbClr val="FFFF00"/>
                </a:solidFill>
                <a:latin typeface="HelveticaNeue-Bold"/>
              </a:rPr>
              <a:t>What is fMRI?</a:t>
            </a:r>
          </a:p>
        </p:txBody>
      </p:sp>
      <p:pic>
        <p:nvPicPr>
          <p:cNvPr id="49158" name="Picture 6" descr="experiment"/>
          <p:cNvPicPr>
            <a:picLocks noChangeAspect="1" noChangeArrowheads="1"/>
          </p:cNvPicPr>
          <p:nvPr/>
        </p:nvPicPr>
        <p:blipFill>
          <a:blip r:embed="rId3"/>
          <a:srcRect/>
          <a:stretch>
            <a:fillRect/>
          </a:stretch>
        </p:blipFill>
        <p:spPr bwMode="auto">
          <a:xfrm>
            <a:off x="4876800" y="3268663"/>
            <a:ext cx="2705100" cy="3436937"/>
          </a:xfrm>
          <a:prstGeom prst="rect">
            <a:avLst/>
          </a:prstGeom>
          <a:noFill/>
          <a:ln w="9525">
            <a:solidFill>
              <a:srgbClr val="009900"/>
            </a:solidFill>
            <a:miter lim="800000"/>
            <a:headEnd/>
            <a:tailEnd/>
          </a:ln>
        </p:spPr>
      </p:pic>
      <p:sp>
        <p:nvSpPr>
          <p:cNvPr id="7" name="Slide Number Placeholder 6"/>
          <p:cNvSpPr>
            <a:spLocks noGrp="1"/>
          </p:cNvSpPr>
          <p:nvPr>
            <p:ph type="sldNum" sz="quarter" idx="12"/>
          </p:nvPr>
        </p:nvSpPr>
        <p:spPr/>
        <p:txBody>
          <a:bodyPr/>
          <a:lstStyle/>
          <a:p>
            <a:pPr>
              <a:defRPr/>
            </a:pPr>
            <a:fld id="{5AB392E2-F99E-4FAC-AF11-FCFBD6EE4173}" type="slidenum">
              <a:rPr lang="en-US"/>
              <a:pPr>
                <a:defRPr/>
              </a:pPr>
              <a:t>110</a:t>
            </a:fld>
            <a:endParaRPr lang="en-US"/>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solidFill>
                  <a:srgbClr val="0000FF"/>
                </a:solidFill>
              </a:rPr>
              <a:t>Functional MRI</a:t>
            </a:r>
          </a:p>
        </p:txBody>
      </p:sp>
      <p:sp>
        <p:nvSpPr>
          <p:cNvPr id="100355" name="Rectangle 3"/>
          <p:cNvSpPr>
            <a:spLocks noGrp="1" noChangeArrowheads="1"/>
          </p:cNvSpPr>
          <p:nvPr>
            <p:ph type="body" idx="1"/>
          </p:nvPr>
        </p:nvSpPr>
        <p:spPr>
          <a:xfrm>
            <a:off x="685800" y="1219200"/>
            <a:ext cx="7772400" cy="5181599"/>
          </a:xfrm>
        </p:spPr>
        <p:txBody>
          <a:bodyPr rtlCol="0">
            <a:normAutofit/>
          </a:bodyPr>
          <a:lstStyle/>
          <a:p>
            <a:pPr eaLnBrk="1" fontAlgn="auto" hangingPunct="1">
              <a:spcAft>
                <a:spcPts val="0"/>
              </a:spcAft>
              <a:defRPr/>
            </a:pPr>
            <a:r>
              <a:rPr lang="en-US" sz="2400" dirty="0" smtClean="0">
                <a:solidFill>
                  <a:srgbClr val="FF0000"/>
                </a:solidFill>
              </a:rPr>
              <a:t>Used for functional study of brain activity and brain mapping. The signal used is termed BOLD</a:t>
            </a:r>
            <a:r>
              <a:rPr lang="en-US" sz="2400" dirty="0" smtClean="0"/>
              <a:t> </a:t>
            </a:r>
            <a:r>
              <a:rPr lang="en-US" sz="2400" dirty="0" smtClean="0">
                <a:solidFill>
                  <a:srgbClr val="FF0000"/>
                </a:solidFill>
              </a:rPr>
              <a:t>response.</a:t>
            </a:r>
          </a:p>
          <a:p>
            <a:pPr eaLnBrk="1" fontAlgn="auto" hangingPunct="1">
              <a:spcAft>
                <a:spcPts val="0"/>
              </a:spcAft>
              <a:defRPr/>
            </a:pPr>
            <a:r>
              <a:rPr lang="en-US" sz="2400" dirty="0" smtClean="0">
                <a:solidFill>
                  <a:srgbClr val="0000FF"/>
                </a:solidFill>
              </a:rPr>
              <a:t>BOLD is </a:t>
            </a:r>
            <a:r>
              <a:rPr lang="en-US" sz="2400" dirty="0" smtClean="0">
                <a:solidFill>
                  <a:srgbClr val="FF0000"/>
                </a:solidFill>
              </a:rPr>
              <a:t>Blood Oxygen Level Dependent</a:t>
            </a:r>
            <a:r>
              <a:rPr lang="en-US" sz="2400" dirty="0" smtClean="0"/>
              <a:t>. </a:t>
            </a:r>
            <a:r>
              <a:rPr lang="en-US" sz="2400" dirty="0" smtClean="0">
                <a:solidFill>
                  <a:srgbClr val="0000FF"/>
                </a:solidFill>
              </a:rPr>
              <a:t>Oxy-haemoglobin and de-oxy haemoglobin have different magnetic properties.</a:t>
            </a:r>
          </a:p>
          <a:p>
            <a:pPr eaLnBrk="1" fontAlgn="auto" hangingPunct="1">
              <a:spcAft>
                <a:spcPts val="0"/>
              </a:spcAft>
              <a:defRPr/>
            </a:pPr>
            <a:r>
              <a:rPr lang="en-US" sz="2400" dirty="0" smtClean="0">
                <a:solidFill>
                  <a:srgbClr val="FF0000"/>
                </a:solidFill>
              </a:rPr>
              <a:t>The blood flow in local vasculature is dependent on the neuronal activity and causes a BOLD response on the MR image.</a:t>
            </a:r>
          </a:p>
          <a:p>
            <a:pPr eaLnBrk="1" fontAlgn="auto" hangingPunct="1">
              <a:spcAft>
                <a:spcPts val="0"/>
              </a:spcAft>
              <a:defRPr/>
            </a:pPr>
            <a:r>
              <a:rPr lang="en-US" sz="2400" dirty="0" smtClean="0">
                <a:solidFill>
                  <a:srgbClr val="0000FF"/>
                </a:solidFill>
              </a:rPr>
              <a:t>The scans are done with the subject undergoing certain functional activity such as counting, listening, motor activity etc.</a:t>
            </a:r>
          </a:p>
          <a:p>
            <a:pPr eaLnBrk="1" fontAlgn="auto" hangingPunct="1">
              <a:spcAft>
                <a:spcPts val="0"/>
              </a:spcAft>
              <a:defRPr/>
            </a:pPr>
            <a:r>
              <a:rPr lang="en-US" sz="2400" dirty="0" smtClean="0">
                <a:solidFill>
                  <a:srgbClr val="FF0000"/>
                </a:solidFill>
              </a:rPr>
              <a:t>Example: For first ten scan subject is at rest, next ten scans subject taps finger (motor activity) and so on.</a:t>
            </a:r>
          </a:p>
        </p:txBody>
      </p:sp>
      <p:sp>
        <p:nvSpPr>
          <p:cNvPr id="4" name="Slide Number Placeholder 3"/>
          <p:cNvSpPr>
            <a:spLocks noGrp="1"/>
          </p:cNvSpPr>
          <p:nvPr>
            <p:ph type="sldNum" sz="quarter" idx="12"/>
          </p:nvPr>
        </p:nvSpPr>
        <p:spPr/>
        <p:txBody>
          <a:bodyPr/>
          <a:lstStyle/>
          <a:p>
            <a:pPr>
              <a:defRPr/>
            </a:pPr>
            <a:fld id="{FCBF59F7-51FB-4D38-92A1-189E21F1B85A}" type="slidenum">
              <a:rPr lang="en-US"/>
              <a:pPr>
                <a:defRPr/>
              </a:pPr>
              <a:t>111</a:t>
            </a:fld>
            <a:endParaRPr lang="en-US"/>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85750" y="1571625"/>
            <a:ext cx="8534400" cy="4149725"/>
          </a:xfrm>
          <a:prstGeom prst="rect">
            <a:avLst/>
          </a:prstGeom>
        </p:spPr>
        <p:txBody>
          <a:bodyPr>
            <a:normAutofit lnSpcReduction="10000"/>
          </a:bodyPr>
          <a:lstStyle/>
          <a:p>
            <a:pPr marL="342900" indent="-342900" fontAlgn="auto">
              <a:lnSpc>
                <a:spcPct val="90000"/>
              </a:lnSpc>
              <a:spcBef>
                <a:spcPct val="20000"/>
              </a:spcBef>
              <a:spcAft>
                <a:spcPts val="0"/>
              </a:spcAft>
              <a:buFont typeface="Arial" pitchFamily="34" charset="0"/>
              <a:buChar char="•"/>
              <a:defRPr/>
            </a:pPr>
            <a:r>
              <a:rPr lang="en-US" sz="2800" dirty="0" err="1">
                <a:solidFill>
                  <a:srgbClr val="0000FF"/>
                </a:solidFill>
                <a:latin typeface="+mn-lt"/>
              </a:rPr>
              <a:t>fMRI</a:t>
            </a:r>
            <a:r>
              <a:rPr lang="en-US" sz="2800" dirty="0">
                <a:solidFill>
                  <a:srgbClr val="0000FF"/>
                </a:solidFill>
                <a:latin typeface="+mn-lt"/>
              </a:rPr>
              <a:t> as a tool, can be used to visualize the dynamics of brain activity non invasively (</a:t>
            </a:r>
            <a:r>
              <a:rPr lang="en-US" sz="2800" i="1" dirty="0">
                <a:solidFill>
                  <a:srgbClr val="0000FF"/>
                </a:solidFill>
                <a:latin typeface="+mn-lt"/>
              </a:rPr>
              <a:t>in vivo</a:t>
            </a:r>
            <a:r>
              <a:rPr lang="en-US" sz="2800" dirty="0">
                <a:solidFill>
                  <a:srgbClr val="0000FF"/>
                </a:solidFill>
                <a:latin typeface="+mn-lt"/>
              </a:rPr>
              <a:t>) with reasonable spatial and temporal resolution.</a:t>
            </a:r>
          </a:p>
          <a:p>
            <a:pPr marL="342900" indent="-342900" fontAlgn="auto">
              <a:lnSpc>
                <a:spcPct val="90000"/>
              </a:lnSpc>
              <a:spcBef>
                <a:spcPct val="20000"/>
              </a:spcBef>
              <a:spcAft>
                <a:spcPts val="0"/>
              </a:spcAft>
              <a:buFont typeface="Arial" pitchFamily="34" charset="0"/>
              <a:buChar char="•"/>
              <a:defRPr/>
            </a:pPr>
            <a:r>
              <a:rPr lang="en-US" sz="2800" dirty="0" err="1">
                <a:solidFill>
                  <a:srgbClr val="FF0000"/>
                </a:solidFill>
                <a:latin typeface="+mn-lt"/>
              </a:rPr>
              <a:t>fMRI</a:t>
            </a:r>
            <a:r>
              <a:rPr lang="en-US" sz="2800" dirty="0">
                <a:solidFill>
                  <a:srgbClr val="FF0000"/>
                </a:solidFill>
                <a:latin typeface="+mn-lt"/>
              </a:rPr>
              <a:t> analysis involves several steps such as preprocessing, statistical analysis and visualization of the results</a:t>
            </a:r>
          </a:p>
          <a:p>
            <a:pPr marL="342900" indent="-342900" fontAlgn="auto">
              <a:lnSpc>
                <a:spcPct val="90000"/>
              </a:lnSpc>
              <a:spcBef>
                <a:spcPct val="20000"/>
              </a:spcBef>
              <a:spcAft>
                <a:spcPts val="0"/>
              </a:spcAft>
              <a:buFont typeface="Arial" pitchFamily="34" charset="0"/>
              <a:buChar char="•"/>
              <a:defRPr/>
            </a:pPr>
            <a:r>
              <a:rPr lang="en-US" sz="2800" dirty="0">
                <a:solidFill>
                  <a:srgbClr val="0000FF"/>
                </a:solidFill>
                <a:latin typeface="+mn-lt"/>
              </a:rPr>
              <a:t>SPM2 is a widely used software for analysis of </a:t>
            </a:r>
            <a:r>
              <a:rPr lang="en-US" sz="2800" dirty="0" err="1">
                <a:solidFill>
                  <a:srgbClr val="0000FF"/>
                </a:solidFill>
                <a:latin typeface="+mn-lt"/>
              </a:rPr>
              <a:t>fMR</a:t>
            </a:r>
            <a:r>
              <a:rPr lang="en-US" sz="2800" dirty="0">
                <a:solidFill>
                  <a:srgbClr val="0000FF"/>
                </a:solidFill>
                <a:latin typeface="+mn-lt"/>
              </a:rPr>
              <a:t> images</a:t>
            </a:r>
          </a:p>
          <a:p>
            <a:pPr marL="342900" indent="-342900" fontAlgn="auto">
              <a:lnSpc>
                <a:spcPct val="90000"/>
              </a:lnSpc>
              <a:spcBef>
                <a:spcPct val="20000"/>
              </a:spcBef>
              <a:spcAft>
                <a:spcPts val="0"/>
              </a:spcAft>
              <a:buFont typeface="Arial" pitchFamily="34" charset="0"/>
              <a:buChar char="•"/>
              <a:defRPr/>
            </a:pPr>
            <a:r>
              <a:rPr lang="en-US" sz="2800" dirty="0">
                <a:solidFill>
                  <a:srgbClr val="FF0000"/>
                </a:solidFill>
                <a:latin typeface="+mn-lt"/>
              </a:rPr>
              <a:t>Apart from Cognitive Neuropsychology applications, </a:t>
            </a:r>
            <a:r>
              <a:rPr lang="en-US" sz="2800" dirty="0" err="1">
                <a:solidFill>
                  <a:srgbClr val="FF0000"/>
                </a:solidFill>
                <a:latin typeface="+mn-lt"/>
              </a:rPr>
              <a:t>fMRI</a:t>
            </a:r>
            <a:r>
              <a:rPr lang="en-US" sz="2800" dirty="0">
                <a:solidFill>
                  <a:srgbClr val="FF0000"/>
                </a:solidFill>
                <a:latin typeface="+mn-lt"/>
              </a:rPr>
              <a:t> is also proving to be a helpful diagnostic tool for Neurosurgeons and Neurologists. </a:t>
            </a:r>
          </a:p>
        </p:txBody>
      </p:sp>
      <p:sp>
        <p:nvSpPr>
          <p:cNvPr id="5" name="Slide Number Placeholder 4"/>
          <p:cNvSpPr>
            <a:spLocks noGrp="1"/>
          </p:cNvSpPr>
          <p:nvPr>
            <p:ph type="sldNum" sz="quarter" idx="12"/>
          </p:nvPr>
        </p:nvSpPr>
        <p:spPr/>
        <p:txBody>
          <a:bodyPr/>
          <a:lstStyle/>
          <a:p>
            <a:pPr>
              <a:defRPr/>
            </a:pPr>
            <a:fld id="{6B9770B9-5A7F-4D72-A4F0-48A6AC3C2BF2}" type="slidenum">
              <a:rPr lang="en-US"/>
              <a:pPr>
                <a:defRPr/>
              </a:pPr>
              <a:t>112</a:t>
            </a:fld>
            <a:endParaRPr lang="en-US"/>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113</a:t>
            </a:fld>
            <a:endParaRPr lang="en-US"/>
          </a:p>
        </p:txBody>
      </p:sp>
      <p:pic>
        <p:nvPicPr>
          <p:cNvPr id="77826" name="Picture 2"/>
          <p:cNvPicPr>
            <a:picLocks noChangeAspect="1" noChangeArrowheads="1"/>
          </p:cNvPicPr>
          <p:nvPr/>
        </p:nvPicPr>
        <p:blipFill>
          <a:blip r:embed="rId2"/>
          <a:srcRect/>
          <a:stretch>
            <a:fillRect/>
          </a:stretch>
        </p:blipFill>
        <p:spPr bwMode="auto">
          <a:xfrm>
            <a:off x="1600200" y="762000"/>
            <a:ext cx="6067425" cy="561975"/>
          </a:xfrm>
          <a:prstGeom prst="rect">
            <a:avLst/>
          </a:prstGeom>
          <a:noFill/>
          <a:ln w="9525">
            <a:noFill/>
            <a:miter lim="800000"/>
            <a:headEnd/>
            <a:tailEnd/>
          </a:ln>
          <a:effectLst/>
        </p:spPr>
      </p:pic>
      <p:pic>
        <p:nvPicPr>
          <p:cNvPr id="77827" name="Picture 3"/>
          <p:cNvPicPr>
            <a:picLocks noChangeAspect="1" noChangeArrowheads="1"/>
          </p:cNvPicPr>
          <p:nvPr/>
        </p:nvPicPr>
        <p:blipFill>
          <a:blip r:embed="rId3"/>
          <a:srcRect/>
          <a:stretch>
            <a:fillRect/>
          </a:stretch>
        </p:blipFill>
        <p:spPr bwMode="auto">
          <a:xfrm>
            <a:off x="1600200" y="2133600"/>
            <a:ext cx="5162550" cy="876300"/>
          </a:xfrm>
          <a:prstGeom prst="rect">
            <a:avLst/>
          </a:prstGeom>
          <a:noFill/>
          <a:ln w="9525">
            <a:noFill/>
            <a:miter lim="800000"/>
            <a:headEnd/>
            <a:tailEnd/>
          </a:ln>
          <a:effectLst/>
        </p:spPr>
      </p:pic>
      <p:pic>
        <p:nvPicPr>
          <p:cNvPr id="77828" name="Picture 4"/>
          <p:cNvPicPr>
            <a:picLocks noChangeAspect="1" noChangeArrowheads="1"/>
          </p:cNvPicPr>
          <p:nvPr/>
        </p:nvPicPr>
        <p:blipFill>
          <a:blip r:embed="rId4"/>
          <a:srcRect/>
          <a:stretch>
            <a:fillRect/>
          </a:stretch>
        </p:blipFill>
        <p:spPr bwMode="auto">
          <a:xfrm>
            <a:off x="1905000" y="3048000"/>
            <a:ext cx="4738687" cy="4000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114</a:t>
            </a:fld>
            <a:endParaRPr lang="en-US"/>
          </a:p>
        </p:txBody>
      </p:sp>
      <p:pic>
        <p:nvPicPr>
          <p:cNvPr id="78850" name="Picture 2"/>
          <p:cNvPicPr>
            <a:picLocks noChangeAspect="1" noChangeArrowheads="1"/>
          </p:cNvPicPr>
          <p:nvPr/>
        </p:nvPicPr>
        <p:blipFill>
          <a:blip r:embed="rId2"/>
          <a:srcRect/>
          <a:stretch>
            <a:fillRect/>
          </a:stretch>
        </p:blipFill>
        <p:spPr bwMode="auto">
          <a:xfrm>
            <a:off x="990600" y="914400"/>
            <a:ext cx="3895725" cy="561975"/>
          </a:xfrm>
          <a:prstGeom prst="rect">
            <a:avLst/>
          </a:prstGeom>
          <a:noFill/>
          <a:ln w="9525">
            <a:noFill/>
            <a:miter lim="800000"/>
            <a:headEnd/>
            <a:tailEnd/>
          </a:ln>
          <a:effectLst/>
        </p:spPr>
      </p:pic>
      <p:pic>
        <p:nvPicPr>
          <p:cNvPr id="78851" name="Picture 3"/>
          <p:cNvPicPr>
            <a:picLocks noChangeAspect="1" noChangeArrowheads="1"/>
          </p:cNvPicPr>
          <p:nvPr/>
        </p:nvPicPr>
        <p:blipFill>
          <a:blip r:embed="rId3"/>
          <a:srcRect/>
          <a:stretch>
            <a:fillRect/>
          </a:stretch>
        </p:blipFill>
        <p:spPr bwMode="auto">
          <a:xfrm>
            <a:off x="4953000" y="914400"/>
            <a:ext cx="2552700" cy="476250"/>
          </a:xfrm>
          <a:prstGeom prst="rect">
            <a:avLst/>
          </a:prstGeom>
          <a:noFill/>
          <a:ln w="9525">
            <a:noFill/>
            <a:miter lim="800000"/>
            <a:headEnd/>
            <a:tailEnd/>
          </a:ln>
          <a:effectLst/>
        </p:spPr>
      </p:pic>
      <p:pic>
        <p:nvPicPr>
          <p:cNvPr id="78852" name="Picture 4"/>
          <p:cNvPicPr>
            <a:picLocks noChangeAspect="1" noChangeArrowheads="1"/>
          </p:cNvPicPr>
          <p:nvPr/>
        </p:nvPicPr>
        <p:blipFill>
          <a:blip r:embed="rId4"/>
          <a:srcRect/>
          <a:stretch>
            <a:fillRect/>
          </a:stretch>
        </p:blipFill>
        <p:spPr bwMode="auto">
          <a:xfrm>
            <a:off x="609600" y="1905000"/>
            <a:ext cx="1962150" cy="361950"/>
          </a:xfrm>
          <a:prstGeom prst="rect">
            <a:avLst/>
          </a:prstGeom>
          <a:noFill/>
          <a:ln w="9525">
            <a:noFill/>
            <a:miter lim="800000"/>
            <a:headEnd/>
            <a:tailEnd/>
          </a:ln>
          <a:effectLst/>
        </p:spPr>
      </p:pic>
      <p:pic>
        <p:nvPicPr>
          <p:cNvPr id="78853" name="Picture 5"/>
          <p:cNvPicPr>
            <a:picLocks noChangeAspect="1" noChangeArrowheads="1"/>
          </p:cNvPicPr>
          <p:nvPr/>
        </p:nvPicPr>
        <p:blipFill>
          <a:blip r:embed="rId5"/>
          <a:srcRect/>
          <a:stretch>
            <a:fillRect/>
          </a:stretch>
        </p:blipFill>
        <p:spPr bwMode="auto">
          <a:xfrm>
            <a:off x="685800" y="2514600"/>
            <a:ext cx="5324475" cy="400050"/>
          </a:xfrm>
          <a:prstGeom prst="rect">
            <a:avLst/>
          </a:prstGeom>
          <a:noFill/>
          <a:ln w="9525">
            <a:noFill/>
            <a:miter lim="800000"/>
            <a:headEnd/>
            <a:tailEnd/>
          </a:ln>
          <a:effectLst/>
        </p:spPr>
      </p:pic>
      <p:pic>
        <p:nvPicPr>
          <p:cNvPr id="78855" name="Picture 7"/>
          <p:cNvPicPr>
            <a:picLocks noChangeAspect="1" noChangeArrowheads="1"/>
          </p:cNvPicPr>
          <p:nvPr/>
        </p:nvPicPr>
        <p:blipFill>
          <a:blip r:embed="rId6"/>
          <a:srcRect/>
          <a:stretch>
            <a:fillRect/>
          </a:stretch>
        </p:blipFill>
        <p:spPr bwMode="auto">
          <a:xfrm>
            <a:off x="6019800" y="2514600"/>
            <a:ext cx="2447925" cy="390525"/>
          </a:xfrm>
          <a:prstGeom prst="rect">
            <a:avLst/>
          </a:prstGeom>
          <a:noFill/>
          <a:ln w="9525">
            <a:noFill/>
            <a:miter lim="800000"/>
            <a:headEnd/>
            <a:tailEnd/>
          </a:ln>
          <a:effectLst/>
        </p:spPr>
      </p:pic>
      <p:pic>
        <p:nvPicPr>
          <p:cNvPr id="78856" name="Picture 8"/>
          <p:cNvPicPr>
            <a:picLocks noChangeAspect="1" noChangeArrowheads="1"/>
          </p:cNvPicPr>
          <p:nvPr/>
        </p:nvPicPr>
        <p:blipFill>
          <a:blip r:embed="rId7"/>
          <a:srcRect/>
          <a:stretch>
            <a:fillRect/>
          </a:stretch>
        </p:blipFill>
        <p:spPr bwMode="auto">
          <a:xfrm>
            <a:off x="685800" y="2971800"/>
            <a:ext cx="2400300" cy="371475"/>
          </a:xfrm>
          <a:prstGeom prst="rect">
            <a:avLst/>
          </a:prstGeom>
          <a:noFill/>
          <a:ln w="9525">
            <a:noFill/>
            <a:miter lim="800000"/>
            <a:headEnd/>
            <a:tailEnd/>
          </a:ln>
          <a:effectLst/>
        </p:spPr>
      </p:pic>
      <p:pic>
        <p:nvPicPr>
          <p:cNvPr id="78857" name="Picture 9"/>
          <p:cNvPicPr>
            <a:picLocks noChangeAspect="1" noChangeArrowheads="1"/>
          </p:cNvPicPr>
          <p:nvPr/>
        </p:nvPicPr>
        <p:blipFill>
          <a:blip r:embed="rId8"/>
          <a:srcRect/>
          <a:stretch>
            <a:fillRect/>
          </a:stretch>
        </p:blipFill>
        <p:spPr bwMode="auto">
          <a:xfrm>
            <a:off x="762000" y="3505200"/>
            <a:ext cx="828675" cy="333375"/>
          </a:xfrm>
          <a:prstGeom prst="rect">
            <a:avLst/>
          </a:prstGeom>
          <a:noFill/>
          <a:ln w="9525">
            <a:noFill/>
            <a:miter lim="800000"/>
            <a:headEnd/>
            <a:tailEnd/>
          </a:ln>
          <a:effectLst/>
        </p:spPr>
      </p:pic>
      <p:pic>
        <p:nvPicPr>
          <p:cNvPr id="78858" name="Picture 10"/>
          <p:cNvPicPr>
            <a:picLocks noChangeAspect="1" noChangeArrowheads="1"/>
          </p:cNvPicPr>
          <p:nvPr/>
        </p:nvPicPr>
        <p:blipFill>
          <a:blip r:embed="rId9"/>
          <a:srcRect/>
          <a:stretch>
            <a:fillRect/>
          </a:stretch>
        </p:blipFill>
        <p:spPr bwMode="auto">
          <a:xfrm>
            <a:off x="1681160" y="3505200"/>
            <a:ext cx="1438275" cy="295275"/>
          </a:xfrm>
          <a:prstGeom prst="rect">
            <a:avLst/>
          </a:prstGeom>
          <a:noFill/>
          <a:ln w="9525">
            <a:noFill/>
            <a:miter lim="800000"/>
            <a:headEnd/>
            <a:tailEnd/>
          </a:ln>
          <a:effectLst/>
        </p:spPr>
      </p:pic>
      <p:pic>
        <p:nvPicPr>
          <p:cNvPr id="78859" name="Picture 11"/>
          <p:cNvPicPr>
            <a:picLocks noChangeAspect="1" noChangeArrowheads="1"/>
          </p:cNvPicPr>
          <p:nvPr/>
        </p:nvPicPr>
        <p:blipFill>
          <a:blip r:embed="rId10"/>
          <a:srcRect/>
          <a:stretch>
            <a:fillRect/>
          </a:stretch>
        </p:blipFill>
        <p:spPr bwMode="auto">
          <a:xfrm>
            <a:off x="700088" y="4038600"/>
            <a:ext cx="561975" cy="285750"/>
          </a:xfrm>
          <a:prstGeom prst="rect">
            <a:avLst/>
          </a:prstGeom>
          <a:noFill/>
          <a:ln w="9525">
            <a:noFill/>
            <a:miter lim="800000"/>
            <a:headEnd/>
            <a:tailEnd/>
          </a:ln>
          <a:effectLst/>
        </p:spPr>
      </p:pic>
      <p:pic>
        <p:nvPicPr>
          <p:cNvPr id="78860" name="Picture 12"/>
          <p:cNvPicPr>
            <a:picLocks noChangeAspect="1" noChangeArrowheads="1"/>
          </p:cNvPicPr>
          <p:nvPr/>
        </p:nvPicPr>
        <p:blipFill>
          <a:blip r:embed="rId11"/>
          <a:srcRect/>
          <a:stretch>
            <a:fillRect/>
          </a:stretch>
        </p:blipFill>
        <p:spPr bwMode="auto">
          <a:xfrm>
            <a:off x="1295400" y="4038600"/>
            <a:ext cx="1504950" cy="304800"/>
          </a:xfrm>
          <a:prstGeom prst="rect">
            <a:avLst/>
          </a:prstGeom>
          <a:noFill/>
          <a:ln w="9525">
            <a:noFill/>
            <a:miter lim="800000"/>
            <a:headEnd/>
            <a:tailEnd/>
          </a:ln>
          <a:effectLst/>
        </p:spPr>
      </p:pic>
      <p:pic>
        <p:nvPicPr>
          <p:cNvPr id="78861" name="Picture 13"/>
          <p:cNvPicPr>
            <a:picLocks noChangeAspect="1" noChangeArrowheads="1"/>
          </p:cNvPicPr>
          <p:nvPr/>
        </p:nvPicPr>
        <p:blipFill>
          <a:blip r:embed="rId12"/>
          <a:srcRect/>
          <a:stretch>
            <a:fillRect/>
          </a:stretch>
        </p:blipFill>
        <p:spPr bwMode="auto">
          <a:xfrm>
            <a:off x="685800" y="4495800"/>
            <a:ext cx="2171700" cy="352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115</a:t>
            </a:fld>
            <a:endParaRPr lang="en-US"/>
          </a:p>
        </p:txBody>
      </p:sp>
      <p:pic>
        <p:nvPicPr>
          <p:cNvPr id="79878" name="Picture 6"/>
          <p:cNvPicPr>
            <a:picLocks noChangeAspect="1" noChangeArrowheads="1"/>
          </p:cNvPicPr>
          <p:nvPr/>
        </p:nvPicPr>
        <p:blipFill>
          <a:blip r:embed="rId2"/>
          <a:srcRect/>
          <a:stretch>
            <a:fillRect/>
          </a:stretch>
        </p:blipFill>
        <p:spPr bwMode="auto">
          <a:xfrm>
            <a:off x="704850" y="804863"/>
            <a:ext cx="7734300" cy="52482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116</a:t>
            </a:fld>
            <a:endParaRPr lang="en-US"/>
          </a:p>
        </p:txBody>
      </p:sp>
      <p:pic>
        <p:nvPicPr>
          <p:cNvPr id="80898" name="Picture 2"/>
          <p:cNvPicPr>
            <a:picLocks noChangeAspect="1" noChangeArrowheads="1"/>
          </p:cNvPicPr>
          <p:nvPr/>
        </p:nvPicPr>
        <p:blipFill>
          <a:blip r:embed="rId2"/>
          <a:srcRect/>
          <a:stretch>
            <a:fillRect/>
          </a:stretch>
        </p:blipFill>
        <p:spPr bwMode="auto">
          <a:xfrm>
            <a:off x="704850" y="800100"/>
            <a:ext cx="7734300" cy="5257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117</a:t>
            </a:fld>
            <a:endParaRPr lang="en-US"/>
          </a:p>
        </p:txBody>
      </p:sp>
      <p:pic>
        <p:nvPicPr>
          <p:cNvPr id="81922" name="Picture 2"/>
          <p:cNvPicPr>
            <a:picLocks noChangeAspect="1" noChangeArrowheads="1"/>
          </p:cNvPicPr>
          <p:nvPr/>
        </p:nvPicPr>
        <p:blipFill>
          <a:blip r:embed="rId2"/>
          <a:srcRect/>
          <a:stretch>
            <a:fillRect/>
          </a:stretch>
        </p:blipFill>
        <p:spPr bwMode="auto">
          <a:xfrm>
            <a:off x="704850" y="447675"/>
            <a:ext cx="7734300" cy="59626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118</a:t>
            </a:fld>
            <a:endParaRPr lang="en-US"/>
          </a:p>
        </p:txBody>
      </p:sp>
      <p:pic>
        <p:nvPicPr>
          <p:cNvPr id="82950" name="Picture 6"/>
          <p:cNvPicPr>
            <a:picLocks noChangeAspect="1" noChangeArrowheads="1"/>
          </p:cNvPicPr>
          <p:nvPr/>
        </p:nvPicPr>
        <p:blipFill>
          <a:blip r:embed="rId2"/>
          <a:srcRect/>
          <a:stretch>
            <a:fillRect/>
          </a:stretch>
        </p:blipFill>
        <p:spPr bwMode="auto">
          <a:xfrm>
            <a:off x="704850" y="447675"/>
            <a:ext cx="7734300" cy="59626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119</a:t>
            </a:fld>
            <a:endParaRPr lang="en-US"/>
          </a:p>
        </p:txBody>
      </p:sp>
      <p:pic>
        <p:nvPicPr>
          <p:cNvPr id="83970" name="Picture 2"/>
          <p:cNvPicPr>
            <a:picLocks noChangeAspect="1" noChangeArrowheads="1"/>
          </p:cNvPicPr>
          <p:nvPr/>
        </p:nvPicPr>
        <p:blipFill>
          <a:blip r:embed="rId2"/>
          <a:srcRect/>
          <a:stretch>
            <a:fillRect/>
          </a:stretch>
        </p:blipFill>
        <p:spPr bwMode="auto">
          <a:xfrm>
            <a:off x="704850" y="809625"/>
            <a:ext cx="7734300" cy="5238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120</a:t>
            </a:fld>
            <a:endParaRPr lang="en-US"/>
          </a:p>
        </p:txBody>
      </p:sp>
      <p:pic>
        <p:nvPicPr>
          <p:cNvPr id="84994" name="Picture 2"/>
          <p:cNvPicPr>
            <a:picLocks noChangeAspect="1" noChangeArrowheads="1"/>
          </p:cNvPicPr>
          <p:nvPr/>
        </p:nvPicPr>
        <p:blipFill>
          <a:blip r:embed="rId2"/>
          <a:srcRect/>
          <a:stretch>
            <a:fillRect/>
          </a:stretch>
        </p:blipFill>
        <p:spPr bwMode="auto">
          <a:xfrm>
            <a:off x="704850" y="809625"/>
            <a:ext cx="7734300" cy="5238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121</a:t>
            </a:fld>
            <a:endParaRPr lang="en-US"/>
          </a:p>
        </p:txBody>
      </p:sp>
      <p:pic>
        <p:nvPicPr>
          <p:cNvPr id="86022" name="Picture 6"/>
          <p:cNvPicPr>
            <a:picLocks noChangeAspect="1" noChangeArrowheads="1"/>
          </p:cNvPicPr>
          <p:nvPr/>
        </p:nvPicPr>
        <p:blipFill>
          <a:blip r:embed="rId2"/>
          <a:srcRect/>
          <a:stretch>
            <a:fillRect/>
          </a:stretch>
        </p:blipFill>
        <p:spPr bwMode="auto">
          <a:xfrm>
            <a:off x="704850" y="809625"/>
            <a:ext cx="7734300" cy="5238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122</a:t>
            </a:fld>
            <a:endParaRPr lang="en-US"/>
          </a:p>
        </p:txBody>
      </p:sp>
      <p:pic>
        <p:nvPicPr>
          <p:cNvPr id="87043" name="Picture 3"/>
          <p:cNvPicPr>
            <a:picLocks noChangeAspect="1" noChangeArrowheads="1"/>
          </p:cNvPicPr>
          <p:nvPr/>
        </p:nvPicPr>
        <p:blipFill>
          <a:blip r:embed="rId2"/>
          <a:srcRect/>
          <a:stretch>
            <a:fillRect/>
          </a:stretch>
        </p:blipFill>
        <p:spPr bwMode="auto">
          <a:xfrm>
            <a:off x="704850" y="885825"/>
            <a:ext cx="7734300" cy="50863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123</a:t>
            </a:fld>
            <a:endParaRPr lang="en-US"/>
          </a:p>
        </p:txBody>
      </p:sp>
      <p:pic>
        <p:nvPicPr>
          <p:cNvPr id="88070" name="Picture 6"/>
          <p:cNvPicPr>
            <a:picLocks noChangeAspect="1" noChangeArrowheads="1"/>
          </p:cNvPicPr>
          <p:nvPr/>
        </p:nvPicPr>
        <p:blipFill>
          <a:blip r:embed="rId2"/>
          <a:srcRect/>
          <a:stretch>
            <a:fillRect/>
          </a:stretch>
        </p:blipFill>
        <p:spPr bwMode="auto">
          <a:xfrm>
            <a:off x="704850" y="809625"/>
            <a:ext cx="7734300" cy="5238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124</a:t>
            </a:fld>
            <a:endParaRPr lang="en-US"/>
          </a:p>
        </p:txBody>
      </p:sp>
      <p:pic>
        <p:nvPicPr>
          <p:cNvPr id="89090" name="Picture 2"/>
          <p:cNvPicPr>
            <a:picLocks noChangeAspect="1" noChangeArrowheads="1"/>
          </p:cNvPicPr>
          <p:nvPr/>
        </p:nvPicPr>
        <p:blipFill>
          <a:blip r:embed="rId2"/>
          <a:srcRect/>
          <a:stretch>
            <a:fillRect/>
          </a:stretch>
        </p:blipFill>
        <p:spPr bwMode="auto">
          <a:xfrm>
            <a:off x="704850" y="1209675"/>
            <a:ext cx="7734300" cy="44386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125</a:t>
            </a:fld>
            <a:endParaRPr lang="en-US"/>
          </a:p>
        </p:txBody>
      </p:sp>
      <p:pic>
        <p:nvPicPr>
          <p:cNvPr id="90114" name="Picture 2"/>
          <p:cNvPicPr>
            <a:picLocks noChangeAspect="1" noChangeArrowheads="1"/>
          </p:cNvPicPr>
          <p:nvPr/>
        </p:nvPicPr>
        <p:blipFill>
          <a:blip r:embed="rId2"/>
          <a:srcRect/>
          <a:stretch>
            <a:fillRect/>
          </a:stretch>
        </p:blipFill>
        <p:spPr bwMode="auto">
          <a:xfrm>
            <a:off x="704850" y="1104900"/>
            <a:ext cx="7734300" cy="4648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126</a:t>
            </a:fld>
            <a:endParaRPr lang="en-US"/>
          </a:p>
        </p:txBody>
      </p:sp>
      <p:pic>
        <p:nvPicPr>
          <p:cNvPr id="91138" name="Picture 2"/>
          <p:cNvPicPr>
            <a:picLocks noChangeAspect="1" noChangeArrowheads="1"/>
          </p:cNvPicPr>
          <p:nvPr/>
        </p:nvPicPr>
        <p:blipFill>
          <a:blip r:embed="rId2"/>
          <a:srcRect/>
          <a:stretch>
            <a:fillRect/>
          </a:stretch>
        </p:blipFill>
        <p:spPr bwMode="auto">
          <a:xfrm>
            <a:off x="704850" y="962025"/>
            <a:ext cx="7734300" cy="49339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127</a:t>
            </a:fld>
            <a:endParaRPr lang="en-US"/>
          </a:p>
        </p:txBody>
      </p:sp>
      <p:pic>
        <p:nvPicPr>
          <p:cNvPr id="92162" name="Picture 2"/>
          <p:cNvPicPr>
            <a:picLocks noChangeAspect="1" noChangeArrowheads="1"/>
          </p:cNvPicPr>
          <p:nvPr/>
        </p:nvPicPr>
        <p:blipFill>
          <a:blip r:embed="rId2"/>
          <a:srcRect/>
          <a:stretch>
            <a:fillRect/>
          </a:stretch>
        </p:blipFill>
        <p:spPr bwMode="auto">
          <a:xfrm>
            <a:off x="704850" y="1538288"/>
            <a:ext cx="7734300" cy="3781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128</a:t>
            </a:fld>
            <a:endParaRPr lang="en-US"/>
          </a:p>
        </p:txBody>
      </p:sp>
      <p:pic>
        <p:nvPicPr>
          <p:cNvPr id="93188" name="Picture 4"/>
          <p:cNvPicPr>
            <a:picLocks noChangeAspect="1" noChangeArrowheads="1"/>
          </p:cNvPicPr>
          <p:nvPr/>
        </p:nvPicPr>
        <p:blipFill>
          <a:blip r:embed="rId2"/>
          <a:srcRect/>
          <a:stretch>
            <a:fillRect/>
          </a:stretch>
        </p:blipFill>
        <p:spPr bwMode="auto">
          <a:xfrm>
            <a:off x="704850" y="1223963"/>
            <a:ext cx="7734300" cy="4410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129</a:t>
            </a:fld>
            <a:endParaRPr lang="en-US"/>
          </a:p>
        </p:txBody>
      </p:sp>
      <p:pic>
        <p:nvPicPr>
          <p:cNvPr id="94210" name="Picture 2"/>
          <p:cNvPicPr>
            <a:picLocks noChangeAspect="1" noChangeArrowheads="1"/>
          </p:cNvPicPr>
          <p:nvPr/>
        </p:nvPicPr>
        <p:blipFill>
          <a:blip r:embed="rId2"/>
          <a:srcRect/>
          <a:stretch>
            <a:fillRect/>
          </a:stretch>
        </p:blipFill>
        <p:spPr bwMode="auto">
          <a:xfrm>
            <a:off x="704850" y="1109663"/>
            <a:ext cx="7734300" cy="46386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130</a:t>
            </a:fld>
            <a:endParaRPr lang="en-US"/>
          </a:p>
        </p:txBody>
      </p:sp>
      <p:pic>
        <p:nvPicPr>
          <p:cNvPr id="95234" name="Picture 2"/>
          <p:cNvPicPr>
            <a:picLocks noChangeAspect="1" noChangeArrowheads="1"/>
          </p:cNvPicPr>
          <p:nvPr/>
        </p:nvPicPr>
        <p:blipFill>
          <a:blip r:embed="rId2"/>
          <a:srcRect/>
          <a:stretch>
            <a:fillRect/>
          </a:stretch>
        </p:blipFill>
        <p:spPr bwMode="auto">
          <a:xfrm>
            <a:off x="704850" y="1038225"/>
            <a:ext cx="7734300" cy="47815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131</a:t>
            </a:fld>
            <a:endParaRPr lang="en-US"/>
          </a:p>
        </p:txBody>
      </p:sp>
      <p:pic>
        <p:nvPicPr>
          <p:cNvPr id="96260" name="Picture 4"/>
          <p:cNvPicPr>
            <a:picLocks noChangeAspect="1" noChangeArrowheads="1"/>
          </p:cNvPicPr>
          <p:nvPr/>
        </p:nvPicPr>
        <p:blipFill>
          <a:blip r:embed="rId2"/>
          <a:srcRect/>
          <a:stretch>
            <a:fillRect/>
          </a:stretch>
        </p:blipFill>
        <p:spPr bwMode="auto">
          <a:xfrm>
            <a:off x="704850" y="1409700"/>
            <a:ext cx="7734300" cy="4038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132</a:t>
            </a:fld>
            <a:endParaRPr lang="en-US"/>
          </a:p>
        </p:txBody>
      </p:sp>
      <p:pic>
        <p:nvPicPr>
          <p:cNvPr id="97282" name="Picture 2"/>
          <p:cNvPicPr>
            <a:picLocks noChangeAspect="1" noChangeArrowheads="1"/>
          </p:cNvPicPr>
          <p:nvPr/>
        </p:nvPicPr>
        <p:blipFill>
          <a:blip r:embed="rId2"/>
          <a:srcRect/>
          <a:stretch>
            <a:fillRect/>
          </a:stretch>
        </p:blipFill>
        <p:spPr bwMode="auto">
          <a:xfrm>
            <a:off x="704850" y="1257300"/>
            <a:ext cx="7734300" cy="4343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53BD2-28D2-4B01-A5CE-732E92A0E01F}" type="slidenum">
              <a:rPr lang="en-US" smtClean="0"/>
              <a:pPr/>
              <a:t>133</a:t>
            </a:fld>
            <a:endParaRPr lang="en-US"/>
          </a:p>
        </p:txBody>
      </p:sp>
      <p:pic>
        <p:nvPicPr>
          <p:cNvPr id="98306" name="Picture 2"/>
          <p:cNvPicPr>
            <a:picLocks noChangeAspect="1" noChangeArrowheads="1"/>
          </p:cNvPicPr>
          <p:nvPr/>
        </p:nvPicPr>
        <p:blipFill>
          <a:blip r:embed="rId2"/>
          <a:srcRect/>
          <a:stretch>
            <a:fillRect/>
          </a:stretch>
        </p:blipFill>
        <p:spPr bwMode="auto">
          <a:xfrm>
            <a:off x="704850" y="1376363"/>
            <a:ext cx="7734300" cy="41052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754</TotalTime>
  <Words>2343</Words>
  <Application>Microsoft Office PowerPoint</Application>
  <PresentationFormat>On-screen Show (4:3)</PresentationFormat>
  <Paragraphs>584</Paragraphs>
  <Slides>133</Slides>
  <Notes>26</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133</vt:i4>
      </vt:variant>
    </vt:vector>
  </HeadingPairs>
  <TitlesOfParts>
    <vt:vector size="138" baseType="lpstr">
      <vt:lpstr>Office Theme</vt:lpstr>
      <vt:lpstr>Bitmap Image</vt:lpstr>
      <vt:lpstr>Picture Publisher Bild</vt:lpstr>
      <vt:lpstr>Organization Chart</vt:lpstr>
      <vt:lpstr>Equation</vt:lpstr>
      <vt:lpstr>PowerPoint Presentation</vt:lpstr>
      <vt:lpstr>PowerPoint Presentation</vt:lpstr>
      <vt:lpstr>PowerPoint Presentation</vt:lpstr>
      <vt:lpstr>What is a digital image ?</vt:lpstr>
      <vt:lpstr>PowerPoint Presentation</vt:lpstr>
      <vt:lpstr>PowerPoint Presentation</vt:lpstr>
      <vt:lpstr>What is Image Processing?</vt:lpstr>
      <vt:lpstr>           Human perception is limited to visual band of Electromagnetic (EM)spectrum.  Imaging machines cover almost the  entire EM spectrum.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Image Enhancement </vt:lpstr>
      <vt:lpstr>PowerPoint Presentation</vt:lpstr>
      <vt:lpstr>PowerPoint Presentation</vt:lpstr>
      <vt:lpstr>AND operation</vt:lpstr>
      <vt:lpstr>Example of OR Operation</vt:lpstr>
      <vt:lpstr>Image Subtraction</vt:lpstr>
      <vt:lpstr>PowerPoint Presentation</vt:lpstr>
      <vt:lpstr>Basic steps for filtering in the frequency domain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Image segmentation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Applications</vt:lpstr>
      <vt:lpstr>PowerPoint Presentation</vt:lpstr>
      <vt:lpstr>Broad Classification</vt:lpstr>
      <vt:lpstr>Diagnostic Instrument</vt:lpstr>
      <vt:lpstr>PowerPoint Presentation</vt:lpstr>
      <vt:lpstr>    Sources of Images    Structural/anatomical information (CT, MRI, US) - within   each elemental volume, tissue-differentiating properties      are measured.   Information about function (PET, SPECT, fMRI).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Early Developments</vt:lpstr>
      <vt:lpstr>Later Developments</vt:lpstr>
      <vt:lpstr>Computerized Tomography (CT)</vt:lpstr>
      <vt:lpstr>First Generation CT Scanner </vt:lpstr>
      <vt:lpstr>Computerized Tomography (CT)</vt:lpstr>
      <vt:lpstr>PowerPoint Presentation</vt:lpstr>
      <vt:lpstr>PowerPoint Presentation</vt:lpstr>
      <vt:lpstr>PowerPoint Presentation</vt:lpstr>
      <vt:lpstr>Nuclear Medicine</vt:lpstr>
      <vt:lpstr>Nuclear Medicine</vt:lpstr>
      <vt:lpstr>PowerPoint Presentation</vt:lpstr>
      <vt:lpstr>PowerPoint Presentation</vt:lpstr>
      <vt:lpstr>Functional MRI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KSRCT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KSR</dc:creator>
  <cp:lastModifiedBy>STUDENT</cp:lastModifiedBy>
  <cp:revision>134</cp:revision>
  <dcterms:created xsi:type="dcterms:W3CDTF">2009-06-12T09:59:10Z</dcterms:created>
  <dcterms:modified xsi:type="dcterms:W3CDTF">2020-05-29T05:15:08Z</dcterms:modified>
</cp:coreProperties>
</file>